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257" r:id="rId4"/>
    <p:sldId id="262" r:id="rId5"/>
    <p:sldId id="286" r:id="rId6"/>
    <p:sldId id="258" r:id="rId7"/>
    <p:sldId id="260" r:id="rId8"/>
    <p:sldId id="270" r:id="rId9"/>
    <p:sldId id="269" r:id="rId10"/>
    <p:sldId id="278" r:id="rId11"/>
    <p:sldId id="271" r:id="rId12"/>
    <p:sldId id="285" r:id="rId13"/>
    <p:sldId id="259" r:id="rId14"/>
    <p:sldId id="263" r:id="rId15"/>
    <p:sldId id="299" r:id="rId16"/>
    <p:sldId id="303" r:id="rId17"/>
    <p:sldId id="304" r:id="rId18"/>
    <p:sldId id="261" r:id="rId19"/>
    <p:sldId id="265" r:id="rId20"/>
    <p:sldId id="308" r:id="rId21"/>
    <p:sldId id="264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7B2B7"/>
    <a:srgbClr val="F69227"/>
    <a:srgbClr val="4D4D4F"/>
    <a:srgbClr val="A8C9B8"/>
    <a:srgbClr val="DBDBDB"/>
    <a:srgbClr val="4472C4"/>
    <a:srgbClr val="F2F2F2"/>
    <a:srgbClr val="FFCC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3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1498A8-389E-444F-8E56-4BB738578E00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05D2483E-93F4-45C6-9391-29FAE31BC62A}">
      <dgm:prSet phldrT="[文本]"/>
      <dgm:spPr/>
      <dgm:t>
        <a:bodyPr/>
        <a:lstStyle/>
        <a:p>
          <a:r>
            <a:rPr lang="zh-CN" altLang="en-US" dirty="0"/>
            <a:t>环境搭建</a:t>
          </a:r>
        </a:p>
      </dgm:t>
    </dgm:pt>
    <dgm:pt modelId="{F3D54586-47DC-47AD-A7F0-5AB27B08A295}" cxnId="{931E8F64-9E9A-44E1-AA4D-4CED1B166E74}" type="parTrans">
      <dgm:prSet/>
      <dgm:spPr/>
      <dgm:t>
        <a:bodyPr/>
        <a:lstStyle/>
        <a:p>
          <a:endParaRPr lang="zh-CN" altLang="en-US"/>
        </a:p>
      </dgm:t>
    </dgm:pt>
    <dgm:pt modelId="{424E460F-A857-4A65-868D-69F5EF3FB15E}" cxnId="{931E8F64-9E9A-44E1-AA4D-4CED1B166E74}" type="sibTrans">
      <dgm:prSet/>
      <dgm:spPr/>
      <dgm:t>
        <a:bodyPr/>
        <a:lstStyle/>
        <a:p>
          <a:endParaRPr lang="zh-CN" altLang="en-US"/>
        </a:p>
      </dgm:t>
    </dgm:pt>
    <dgm:pt modelId="{A74A73A0-5E14-43BA-9E28-8CE3417569D6}">
      <dgm:prSet phldrT="[文本]"/>
      <dgm:spPr/>
      <dgm:t>
        <a:bodyPr/>
        <a:lstStyle/>
        <a:p>
          <a:r>
            <a:rPr lang="zh-CN" altLang="en-US" dirty="0"/>
            <a:t>创建窗口</a:t>
          </a:r>
        </a:p>
      </dgm:t>
    </dgm:pt>
    <dgm:pt modelId="{A2F39283-D3C5-401C-94B4-C50B51955A04}" cxnId="{CF9A330D-5F66-445E-8161-7B78624D99D8}" type="parTrans">
      <dgm:prSet/>
      <dgm:spPr/>
      <dgm:t>
        <a:bodyPr/>
        <a:lstStyle/>
        <a:p>
          <a:endParaRPr lang="zh-CN" altLang="en-US"/>
        </a:p>
      </dgm:t>
    </dgm:pt>
    <dgm:pt modelId="{8FC5D2AF-B079-435E-8B1F-D9086F04143C}" cxnId="{CF9A330D-5F66-445E-8161-7B78624D99D8}" type="sibTrans">
      <dgm:prSet/>
      <dgm:spPr/>
      <dgm:t>
        <a:bodyPr/>
        <a:lstStyle/>
        <a:p>
          <a:endParaRPr lang="zh-CN" altLang="en-US"/>
        </a:p>
      </dgm:t>
    </dgm:pt>
    <dgm:pt modelId="{39887B6C-484D-4B15-B756-E505842709C1}">
      <dgm:prSet phldrT="[文本]"/>
      <dgm:spPr/>
      <dgm:t>
        <a:bodyPr/>
        <a:lstStyle/>
        <a:p>
          <a:r>
            <a:rPr lang="zh-CN" altLang="en-US" dirty="0"/>
            <a:t>代码清理</a:t>
          </a:r>
        </a:p>
      </dgm:t>
    </dgm:pt>
    <dgm:pt modelId="{6A20AF0F-F714-46B6-B27D-DB54844F734F}" cxnId="{CF206590-F066-4F91-875D-FBC162501538}" type="parTrans">
      <dgm:prSet/>
      <dgm:spPr/>
      <dgm:t>
        <a:bodyPr/>
        <a:lstStyle/>
        <a:p>
          <a:endParaRPr lang="zh-CN" altLang="en-US"/>
        </a:p>
      </dgm:t>
    </dgm:pt>
    <dgm:pt modelId="{619F2312-CC85-4631-94DA-B0350C9C4661}" cxnId="{CF206590-F066-4F91-875D-FBC162501538}" type="sibTrans">
      <dgm:prSet/>
      <dgm:spPr/>
      <dgm:t>
        <a:bodyPr/>
        <a:lstStyle/>
        <a:p>
          <a:endParaRPr lang="zh-CN" altLang="en-US"/>
        </a:p>
      </dgm:t>
    </dgm:pt>
    <dgm:pt modelId="{2B464CCD-A536-4E1B-B13D-F8AD33E143A9}">
      <dgm:prSet phldrT="[文本]"/>
      <dgm:spPr/>
      <dgm:t>
        <a:bodyPr/>
        <a:lstStyle/>
        <a:p>
          <a:r>
            <a:rPr lang="zh-CN" altLang="en-US" dirty="0"/>
            <a:t>创建</a:t>
          </a:r>
          <a:r>
            <a:rPr lang="en-US" altLang="zh-CN" dirty="0"/>
            <a:t>snake</a:t>
          </a:r>
          <a:endParaRPr lang="zh-CN" altLang="en-US" dirty="0"/>
        </a:p>
      </dgm:t>
    </dgm:pt>
    <dgm:pt modelId="{889A89A4-B629-4C78-9489-B56445EE39F2}" cxnId="{7A6EBB95-4E13-4626-838D-9091727ADBE9}" type="parTrans">
      <dgm:prSet/>
      <dgm:spPr/>
      <dgm:t>
        <a:bodyPr/>
        <a:lstStyle/>
        <a:p>
          <a:endParaRPr lang="zh-CN" altLang="en-US"/>
        </a:p>
      </dgm:t>
    </dgm:pt>
    <dgm:pt modelId="{54249D71-D076-4100-8A7A-6CCA5CD3D201}" cxnId="{7A6EBB95-4E13-4626-838D-9091727ADBE9}" type="sibTrans">
      <dgm:prSet/>
      <dgm:spPr/>
      <dgm:t>
        <a:bodyPr/>
        <a:lstStyle/>
        <a:p>
          <a:endParaRPr lang="zh-CN" altLang="en-US"/>
        </a:p>
      </dgm:t>
    </dgm:pt>
    <dgm:pt modelId="{6D3D8820-62F4-411C-BBA3-94A54D915900}">
      <dgm:prSet phldrT="[文本]"/>
      <dgm:spPr/>
      <dgm:t>
        <a:bodyPr/>
        <a:lstStyle/>
        <a:p>
          <a:r>
            <a:rPr lang="zh-CN" altLang="en-US" dirty="0"/>
            <a:t>移动</a:t>
          </a:r>
          <a:r>
            <a:rPr lang="en-US" altLang="zh-CN" dirty="0"/>
            <a:t>snake</a:t>
          </a:r>
          <a:endParaRPr lang="zh-CN" altLang="en-US" dirty="0"/>
        </a:p>
      </dgm:t>
    </dgm:pt>
    <dgm:pt modelId="{8885C271-D58F-4243-971A-79B95734794A}" cxnId="{1665A6A9-5D19-4CD2-B7C7-1FE644ADAD66}" type="parTrans">
      <dgm:prSet/>
      <dgm:spPr/>
      <dgm:t>
        <a:bodyPr/>
        <a:lstStyle/>
        <a:p>
          <a:endParaRPr lang="zh-CN" altLang="en-US"/>
        </a:p>
      </dgm:t>
    </dgm:pt>
    <dgm:pt modelId="{269BEBBE-4DE2-4745-B98C-9FFD078F3B44}" cxnId="{1665A6A9-5D19-4CD2-B7C7-1FE644ADAD66}" type="sibTrans">
      <dgm:prSet/>
      <dgm:spPr/>
      <dgm:t>
        <a:bodyPr/>
        <a:lstStyle/>
        <a:p>
          <a:endParaRPr lang="zh-CN" altLang="en-US"/>
        </a:p>
      </dgm:t>
    </dgm:pt>
    <dgm:pt modelId="{66CFE650-EBFA-4347-B26D-05AD995B10C7}">
      <dgm:prSet phldrT="[文本]"/>
      <dgm:spPr/>
      <dgm:t>
        <a:bodyPr/>
        <a:lstStyle/>
        <a:p>
          <a:r>
            <a:rPr lang="zh-CN" altLang="en-US" dirty="0"/>
            <a:t>添加食物</a:t>
          </a:r>
        </a:p>
      </dgm:t>
    </dgm:pt>
    <dgm:pt modelId="{7B157D81-FDE2-45C6-B0A6-CBC6AC74984D}" cxnId="{CD3D9EA8-F949-4E53-86AC-909AAB280C93}" type="parTrans">
      <dgm:prSet/>
      <dgm:spPr/>
      <dgm:t>
        <a:bodyPr/>
        <a:lstStyle/>
        <a:p>
          <a:endParaRPr lang="zh-CN" altLang="en-US"/>
        </a:p>
      </dgm:t>
    </dgm:pt>
    <dgm:pt modelId="{E4D18559-FAD2-4BF8-B25D-0FDF21E42B7D}" cxnId="{CD3D9EA8-F949-4E53-86AC-909AAB280C93}" type="sibTrans">
      <dgm:prSet/>
      <dgm:spPr/>
      <dgm:t>
        <a:bodyPr/>
        <a:lstStyle/>
        <a:p>
          <a:endParaRPr lang="zh-CN" altLang="en-US"/>
        </a:p>
      </dgm:t>
    </dgm:pt>
    <dgm:pt modelId="{D8A720AD-174C-4456-BC1A-58702A5CCE24}">
      <dgm:prSet phldrT="[文本]"/>
      <dgm:spPr/>
      <dgm:t>
        <a:bodyPr/>
        <a:lstStyle/>
        <a:p>
          <a:r>
            <a:rPr lang="zh-CN" altLang="en-US" dirty="0"/>
            <a:t>添加吃食物逻辑</a:t>
          </a:r>
        </a:p>
      </dgm:t>
    </dgm:pt>
    <dgm:pt modelId="{D7C777BB-EF78-4378-A081-7C333BC76D9C}" cxnId="{B873751F-A78D-4B96-8300-60204B403F30}" type="parTrans">
      <dgm:prSet/>
      <dgm:spPr/>
      <dgm:t>
        <a:bodyPr/>
        <a:lstStyle/>
        <a:p>
          <a:endParaRPr lang="zh-CN" altLang="en-US"/>
        </a:p>
      </dgm:t>
    </dgm:pt>
    <dgm:pt modelId="{8FF85E14-53BF-4EB1-AD9A-2254FEBE8EF5}" cxnId="{B873751F-A78D-4B96-8300-60204B403F30}" type="sibTrans">
      <dgm:prSet/>
      <dgm:spPr/>
      <dgm:t>
        <a:bodyPr/>
        <a:lstStyle/>
        <a:p>
          <a:endParaRPr lang="zh-CN" altLang="en-US"/>
        </a:p>
      </dgm:t>
    </dgm:pt>
    <dgm:pt modelId="{48F2E664-0310-408F-9482-55E0BD692B66}">
      <dgm:prSet phldrT="[文本]"/>
      <dgm:spPr/>
      <dgm:t>
        <a:bodyPr/>
        <a:lstStyle/>
        <a:p>
          <a:r>
            <a:rPr lang="zh-CN" altLang="en-US" dirty="0"/>
            <a:t>添加判断失败逻辑</a:t>
          </a:r>
        </a:p>
      </dgm:t>
    </dgm:pt>
    <dgm:pt modelId="{0735D2B3-25B6-4EB2-A77E-DD395EB65260}" cxnId="{C4AE34F7-05A3-496E-8636-D9C0FCADD951}" type="parTrans">
      <dgm:prSet/>
      <dgm:spPr/>
      <dgm:t>
        <a:bodyPr/>
        <a:lstStyle/>
        <a:p>
          <a:endParaRPr lang="zh-CN" altLang="en-US"/>
        </a:p>
      </dgm:t>
    </dgm:pt>
    <dgm:pt modelId="{849EE04C-4557-486E-B8DF-A8ED8BAD530C}" cxnId="{C4AE34F7-05A3-496E-8636-D9C0FCADD951}" type="sibTrans">
      <dgm:prSet/>
      <dgm:spPr/>
      <dgm:t>
        <a:bodyPr/>
        <a:lstStyle/>
        <a:p>
          <a:endParaRPr lang="zh-CN" altLang="en-US"/>
        </a:p>
      </dgm:t>
    </dgm:pt>
    <dgm:pt modelId="{07D064EA-4A3B-4710-81A9-4B6C00261888}">
      <dgm:prSet phldrT="[文本]"/>
      <dgm:spPr/>
      <dgm:t>
        <a:bodyPr/>
        <a:lstStyle/>
        <a:p>
          <a:r>
            <a:rPr lang="zh-CN" altLang="en-US" dirty="0"/>
            <a:t>添加失败重玩功能</a:t>
          </a:r>
        </a:p>
      </dgm:t>
    </dgm:pt>
    <dgm:pt modelId="{C76B093C-8F5A-4B18-B3B4-590F064DD0E9}" cxnId="{42A97244-C156-4DAA-BCCF-456A89834DC4}" type="parTrans">
      <dgm:prSet/>
      <dgm:spPr/>
      <dgm:t>
        <a:bodyPr/>
        <a:lstStyle/>
        <a:p>
          <a:endParaRPr lang="zh-CN" altLang="en-US"/>
        </a:p>
      </dgm:t>
    </dgm:pt>
    <dgm:pt modelId="{C642E2ED-2F13-4455-8631-16D18AD01F15}" cxnId="{42A97244-C156-4DAA-BCCF-456A89834DC4}" type="sibTrans">
      <dgm:prSet/>
      <dgm:spPr/>
      <dgm:t>
        <a:bodyPr/>
        <a:lstStyle/>
        <a:p>
          <a:endParaRPr lang="zh-CN" altLang="en-US"/>
        </a:p>
      </dgm:t>
    </dgm:pt>
    <dgm:pt modelId="{945705CF-0E64-49FD-9B28-024B69BF2210}" type="pres">
      <dgm:prSet presAssocID="{411498A8-389E-444F-8E56-4BB738578E00}" presName="CompostProcess" presStyleCnt="0">
        <dgm:presLayoutVars>
          <dgm:dir/>
          <dgm:resizeHandles val="exact"/>
        </dgm:presLayoutVars>
      </dgm:prSet>
      <dgm:spPr/>
    </dgm:pt>
    <dgm:pt modelId="{9CA83D7F-2816-4FBA-8454-84736BB299D2}" type="pres">
      <dgm:prSet presAssocID="{411498A8-389E-444F-8E56-4BB738578E00}" presName="arrow" presStyleLbl="bgShp" presStyleIdx="0" presStyleCnt="1" custScaleX="117646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F398FD1-595C-47E1-9872-FCEDA23E14A2}" type="pres">
      <dgm:prSet presAssocID="{411498A8-389E-444F-8E56-4BB738578E00}" presName="linearProcess" presStyleCnt="0"/>
      <dgm:spPr/>
    </dgm:pt>
    <dgm:pt modelId="{0D0D9AAA-A12F-4EE2-B897-75372CBC39A3}" type="pres">
      <dgm:prSet presAssocID="{05D2483E-93F4-45C6-9391-29FAE31BC62A}" presName="textNode" presStyleLbl="node1" presStyleIdx="0" presStyleCnt="9">
        <dgm:presLayoutVars>
          <dgm:bulletEnabled val="1"/>
        </dgm:presLayoutVars>
      </dgm:prSet>
      <dgm:spPr/>
    </dgm:pt>
    <dgm:pt modelId="{0E6DCB68-3115-4B30-BA82-20EDDDEA7E09}" type="pres">
      <dgm:prSet presAssocID="{424E460F-A857-4A65-868D-69F5EF3FB15E}" presName="sibTrans" presStyleCnt="0"/>
      <dgm:spPr/>
    </dgm:pt>
    <dgm:pt modelId="{D15044D0-6E65-417C-AD0F-D0C47D2DBB16}" type="pres">
      <dgm:prSet presAssocID="{A74A73A0-5E14-43BA-9E28-8CE3417569D6}" presName="textNode" presStyleLbl="node1" presStyleIdx="1" presStyleCnt="9">
        <dgm:presLayoutVars>
          <dgm:bulletEnabled val="1"/>
        </dgm:presLayoutVars>
      </dgm:prSet>
      <dgm:spPr/>
    </dgm:pt>
    <dgm:pt modelId="{052986F6-CA41-43D3-B336-B12FD6537A89}" type="pres">
      <dgm:prSet presAssocID="{8FC5D2AF-B079-435E-8B1F-D9086F04143C}" presName="sibTrans" presStyleCnt="0"/>
      <dgm:spPr/>
    </dgm:pt>
    <dgm:pt modelId="{F0BB8D7B-E44D-4FF3-A1C0-6BD7EA629083}" type="pres">
      <dgm:prSet presAssocID="{2B464CCD-A536-4E1B-B13D-F8AD33E143A9}" presName="textNode" presStyleLbl="node1" presStyleIdx="2" presStyleCnt="9">
        <dgm:presLayoutVars>
          <dgm:bulletEnabled val="1"/>
        </dgm:presLayoutVars>
      </dgm:prSet>
      <dgm:spPr/>
    </dgm:pt>
    <dgm:pt modelId="{790D650A-F945-4619-A054-3F593DC27C1D}" type="pres">
      <dgm:prSet presAssocID="{54249D71-D076-4100-8A7A-6CCA5CD3D201}" presName="sibTrans" presStyleCnt="0"/>
      <dgm:spPr/>
    </dgm:pt>
    <dgm:pt modelId="{53B85FA9-93BC-46C6-9C6C-E6012BD52A17}" type="pres">
      <dgm:prSet presAssocID="{6D3D8820-62F4-411C-BBA3-94A54D915900}" presName="textNode" presStyleLbl="node1" presStyleIdx="3" presStyleCnt="9">
        <dgm:presLayoutVars>
          <dgm:bulletEnabled val="1"/>
        </dgm:presLayoutVars>
      </dgm:prSet>
      <dgm:spPr/>
    </dgm:pt>
    <dgm:pt modelId="{207EDA9E-DC61-4A9C-829C-742C9D57998B}" type="pres">
      <dgm:prSet presAssocID="{269BEBBE-4DE2-4745-B98C-9FFD078F3B44}" presName="sibTrans" presStyleCnt="0"/>
      <dgm:spPr/>
    </dgm:pt>
    <dgm:pt modelId="{02457B02-6B78-4C92-842F-AB6839D6118A}" type="pres">
      <dgm:prSet presAssocID="{66CFE650-EBFA-4347-B26D-05AD995B10C7}" presName="textNode" presStyleLbl="node1" presStyleIdx="4" presStyleCnt="9">
        <dgm:presLayoutVars>
          <dgm:bulletEnabled val="1"/>
        </dgm:presLayoutVars>
      </dgm:prSet>
      <dgm:spPr/>
    </dgm:pt>
    <dgm:pt modelId="{90BD5FA7-6EA7-4BFA-BD6C-70AF0FAB12D0}" type="pres">
      <dgm:prSet presAssocID="{E4D18559-FAD2-4BF8-B25D-0FDF21E42B7D}" presName="sibTrans" presStyleCnt="0"/>
      <dgm:spPr/>
    </dgm:pt>
    <dgm:pt modelId="{24362CD9-BE75-44D2-80E2-148940C04D98}" type="pres">
      <dgm:prSet presAssocID="{D8A720AD-174C-4456-BC1A-58702A5CCE24}" presName="textNode" presStyleLbl="node1" presStyleIdx="5" presStyleCnt="9">
        <dgm:presLayoutVars>
          <dgm:bulletEnabled val="1"/>
        </dgm:presLayoutVars>
      </dgm:prSet>
      <dgm:spPr/>
    </dgm:pt>
    <dgm:pt modelId="{EA329B22-EC32-4DE8-94CD-B52EDF80E934}" type="pres">
      <dgm:prSet presAssocID="{8FF85E14-53BF-4EB1-AD9A-2254FEBE8EF5}" presName="sibTrans" presStyleCnt="0"/>
      <dgm:spPr/>
    </dgm:pt>
    <dgm:pt modelId="{029F9EFB-AB88-40E8-B421-27E9B6D16A9D}" type="pres">
      <dgm:prSet presAssocID="{48F2E664-0310-408F-9482-55E0BD692B66}" presName="textNode" presStyleLbl="node1" presStyleIdx="6" presStyleCnt="9">
        <dgm:presLayoutVars>
          <dgm:bulletEnabled val="1"/>
        </dgm:presLayoutVars>
      </dgm:prSet>
      <dgm:spPr/>
    </dgm:pt>
    <dgm:pt modelId="{30F7577C-A4CB-4B6D-A93B-FFBF7F91EA77}" type="pres">
      <dgm:prSet presAssocID="{849EE04C-4557-486E-B8DF-A8ED8BAD530C}" presName="sibTrans" presStyleCnt="0"/>
      <dgm:spPr/>
    </dgm:pt>
    <dgm:pt modelId="{747EDDDD-6D22-4036-B5D6-332938252CA2}" type="pres">
      <dgm:prSet presAssocID="{07D064EA-4A3B-4710-81A9-4B6C00261888}" presName="textNode" presStyleLbl="node1" presStyleIdx="7" presStyleCnt="9">
        <dgm:presLayoutVars>
          <dgm:bulletEnabled val="1"/>
        </dgm:presLayoutVars>
      </dgm:prSet>
      <dgm:spPr/>
    </dgm:pt>
    <dgm:pt modelId="{68DDAFED-6F5C-43FD-8733-EE648F8CBF56}" type="pres">
      <dgm:prSet presAssocID="{C642E2ED-2F13-4455-8631-16D18AD01F15}" presName="sibTrans" presStyleCnt="0"/>
      <dgm:spPr/>
    </dgm:pt>
    <dgm:pt modelId="{2BCF78E1-DA51-4E73-8D78-7145C9F84240}" type="pres">
      <dgm:prSet presAssocID="{39887B6C-484D-4B15-B756-E505842709C1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05D96603-37F4-4B41-B287-F277FDBBE39E}" type="presOf" srcId="{6D3D8820-62F4-411C-BBA3-94A54D915900}" destId="{53B85FA9-93BC-46C6-9C6C-E6012BD52A17}" srcOrd="0" destOrd="0" presId="urn:microsoft.com/office/officeart/2005/8/layout/hProcess9"/>
    <dgm:cxn modelId="{CF9A330D-5F66-445E-8161-7B78624D99D8}" srcId="{411498A8-389E-444F-8E56-4BB738578E00}" destId="{A74A73A0-5E14-43BA-9E28-8CE3417569D6}" srcOrd="1" destOrd="0" parTransId="{A2F39283-D3C5-401C-94B4-C50B51955A04}" sibTransId="{8FC5D2AF-B079-435E-8B1F-D9086F04143C}"/>
    <dgm:cxn modelId="{6506621D-340B-4E8E-8A7D-9F3B53F9A949}" type="presOf" srcId="{07D064EA-4A3B-4710-81A9-4B6C00261888}" destId="{747EDDDD-6D22-4036-B5D6-332938252CA2}" srcOrd="0" destOrd="0" presId="urn:microsoft.com/office/officeart/2005/8/layout/hProcess9"/>
    <dgm:cxn modelId="{B873751F-A78D-4B96-8300-60204B403F30}" srcId="{411498A8-389E-444F-8E56-4BB738578E00}" destId="{D8A720AD-174C-4456-BC1A-58702A5CCE24}" srcOrd="5" destOrd="0" parTransId="{D7C777BB-EF78-4378-A081-7C333BC76D9C}" sibTransId="{8FF85E14-53BF-4EB1-AD9A-2254FEBE8EF5}"/>
    <dgm:cxn modelId="{42A97244-C156-4DAA-BCCF-456A89834DC4}" srcId="{411498A8-389E-444F-8E56-4BB738578E00}" destId="{07D064EA-4A3B-4710-81A9-4B6C00261888}" srcOrd="7" destOrd="0" parTransId="{C76B093C-8F5A-4B18-B3B4-590F064DD0E9}" sibTransId="{C642E2ED-2F13-4455-8631-16D18AD01F15}"/>
    <dgm:cxn modelId="{931E8F64-9E9A-44E1-AA4D-4CED1B166E74}" srcId="{411498A8-389E-444F-8E56-4BB738578E00}" destId="{05D2483E-93F4-45C6-9391-29FAE31BC62A}" srcOrd="0" destOrd="0" parTransId="{F3D54586-47DC-47AD-A7F0-5AB27B08A295}" sibTransId="{424E460F-A857-4A65-868D-69F5EF3FB15E}"/>
    <dgm:cxn modelId="{8937554C-AF3D-449A-A7D7-2AD76FB60BF4}" type="presOf" srcId="{48F2E664-0310-408F-9482-55E0BD692B66}" destId="{029F9EFB-AB88-40E8-B421-27E9B6D16A9D}" srcOrd="0" destOrd="0" presId="urn:microsoft.com/office/officeart/2005/8/layout/hProcess9"/>
    <dgm:cxn modelId="{21AF2957-FC95-49AC-87A5-D376C75A1209}" type="presOf" srcId="{39887B6C-484D-4B15-B756-E505842709C1}" destId="{2BCF78E1-DA51-4E73-8D78-7145C9F84240}" srcOrd="0" destOrd="0" presId="urn:microsoft.com/office/officeart/2005/8/layout/hProcess9"/>
    <dgm:cxn modelId="{CF206590-F066-4F91-875D-FBC162501538}" srcId="{411498A8-389E-444F-8E56-4BB738578E00}" destId="{39887B6C-484D-4B15-B756-E505842709C1}" srcOrd="8" destOrd="0" parTransId="{6A20AF0F-F714-46B6-B27D-DB54844F734F}" sibTransId="{619F2312-CC85-4631-94DA-B0350C9C4661}"/>
    <dgm:cxn modelId="{E71B0892-CA03-4B15-AFCE-4892AAE70CC0}" type="presOf" srcId="{D8A720AD-174C-4456-BC1A-58702A5CCE24}" destId="{24362CD9-BE75-44D2-80E2-148940C04D98}" srcOrd="0" destOrd="0" presId="urn:microsoft.com/office/officeart/2005/8/layout/hProcess9"/>
    <dgm:cxn modelId="{7A6EBB95-4E13-4626-838D-9091727ADBE9}" srcId="{411498A8-389E-444F-8E56-4BB738578E00}" destId="{2B464CCD-A536-4E1B-B13D-F8AD33E143A9}" srcOrd="2" destOrd="0" parTransId="{889A89A4-B629-4C78-9489-B56445EE39F2}" sibTransId="{54249D71-D076-4100-8A7A-6CCA5CD3D201}"/>
    <dgm:cxn modelId="{DCC7E097-4791-4C28-942D-BBEE02F265DF}" type="presOf" srcId="{411498A8-389E-444F-8E56-4BB738578E00}" destId="{945705CF-0E64-49FD-9B28-024B69BF2210}" srcOrd="0" destOrd="0" presId="urn:microsoft.com/office/officeart/2005/8/layout/hProcess9"/>
    <dgm:cxn modelId="{CD3D9EA8-F949-4E53-86AC-909AAB280C93}" srcId="{411498A8-389E-444F-8E56-4BB738578E00}" destId="{66CFE650-EBFA-4347-B26D-05AD995B10C7}" srcOrd="4" destOrd="0" parTransId="{7B157D81-FDE2-45C6-B0A6-CBC6AC74984D}" sibTransId="{E4D18559-FAD2-4BF8-B25D-0FDF21E42B7D}"/>
    <dgm:cxn modelId="{1665A6A9-5D19-4CD2-B7C7-1FE644ADAD66}" srcId="{411498A8-389E-444F-8E56-4BB738578E00}" destId="{6D3D8820-62F4-411C-BBA3-94A54D915900}" srcOrd="3" destOrd="0" parTransId="{8885C271-D58F-4243-971A-79B95734794A}" sibTransId="{269BEBBE-4DE2-4745-B98C-9FFD078F3B44}"/>
    <dgm:cxn modelId="{28189EAE-E339-4953-9543-4B0F00705687}" type="presOf" srcId="{2B464CCD-A536-4E1B-B13D-F8AD33E143A9}" destId="{F0BB8D7B-E44D-4FF3-A1C0-6BD7EA629083}" srcOrd="0" destOrd="0" presId="urn:microsoft.com/office/officeart/2005/8/layout/hProcess9"/>
    <dgm:cxn modelId="{693A24AF-9185-444A-BCE2-E55D1D664619}" type="presOf" srcId="{05D2483E-93F4-45C6-9391-29FAE31BC62A}" destId="{0D0D9AAA-A12F-4EE2-B897-75372CBC39A3}" srcOrd="0" destOrd="0" presId="urn:microsoft.com/office/officeart/2005/8/layout/hProcess9"/>
    <dgm:cxn modelId="{252559B4-D66F-452C-8127-0FCEF21BA6FF}" type="presOf" srcId="{66CFE650-EBFA-4347-B26D-05AD995B10C7}" destId="{02457B02-6B78-4C92-842F-AB6839D6118A}" srcOrd="0" destOrd="0" presId="urn:microsoft.com/office/officeart/2005/8/layout/hProcess9"/>
    <dgm:cxn modelId="{E96251CD-D3FB-4511-B07C-418071B540B0}" type="presOf" srcId="{A74A73A0-5E14-43BA-9E28-8CE3417569D6}" destId="{D15044D0-6E65-417C-AD0F-D0C47D2DBB16}" srcOrd="0" destOrd="0" presId="urn:microsoft.com/office/officeart/2005/8/layout/hProcess9"/>
    <dgm:cxn modelId="{C4AE34F7-05A3-496E-8636-D9C0FCADD951}" srcId="{411498A8-389E-444F-8E56-4BB738578E00}" destId="{48F2E664-0310-408F-9482-55E0BD692B66}" srcOrd="6" destOrd="0" parTransId="{0735D2B3-25B6-4EB2-A77E-DD395EB65260}" sibTransId="{849EE04C-4557-486E-B8DF-A8ED8BAD530C}"/>
    <dgm:cxn modelId="{EF7A6833-FC98-405C-885A-48FFD4DF0F3E}" type="presParOf" srcId="{945705CF-0E64-49FD-9B28-024B69BF2210}" destId="{9CA83D7F-2816-4FBA-8454-84736BB299D2}" srcOrd="0" destOrd="0" presId="urn:microsoft.com/office/officeart/2005/8/layout/hProcess9"/>
    <dgm:cxn modelId="{E573C8C2-1F6A-4841-B07D-286A5837F742}" type="presParOf" srcId="{945705CF-0E64-49FD-9B28-024B69BF2210}" destId="{5F398FD1-595C-47E1-9872-FCEDA23E14A2}" srcOrd="1" destOrd="0" presId="urn:microsoft.com/office/officeart/2005/8/layout/hProcess9"/>
    <dgm:cxn modelId="{0B72A14C-D299-44B6-9846-F665776E812C}" type="presParOf" srcId="{5F398FD1-595C-47E1-9872-FCEDA23E14A2}" destId="{0D0D9AAA-A12F-4EE2-B897-75372CBC39A3}" srcOrd="0" destOrd="0" presId="urn:microsoft.com/office/officeart/2005/8/layout/hProcess9"/>
    <dgm:cxn modelId="{50C9E7AC-01F1-4374-BD65-00115F4C74DB}" type="presParOf" srcId="{5F398FD1-595C-47E1-9872-FCEDA23E14A2}" destId="{0E6DCB68-3115-4B30-BA82-20EDDDEA7E09}" srcOrd="1" destOrd="0" presId="urn:microsoft.com/office/officeart/2005/8/layout/hProcess9"/>
    <dgm:cxn modelId="{E3C9BEF4-9F9D-494D-9ADD-8404E5EC406A}" type="presParOf" srcId="{5F398FD1-595C-47E1-9872-FCEDA23E14A2}" destId="{D15044D0-6E65-417C-AD0F-D0C47D2DBB16}" srcOrd="2" destOrd="0" presId="urn:microsoft.com/office/officeart/2005/8/layout/hProcess9"/>
    <dgm:cxn modelId="{7E6DCB4E-DAFF-44CF-9DDA-AC7106002DA7}" type="presParOf" srcId="{5F398FD1-595C-47E1-9872-FCEDA23E14A2}" destId="{052986F6-CA41-43D3-B336-B12FD6537A89}" srcOrd="3" destOrd="0" presId="urn:microsoft.com/office/officeart/2005/8/layout/hProcess9"/>
    <dgm:cxn modelId="{BFB7D8E5-C1B0-491E-A226-E00F6EBFF7B0}" type="presParOf" srcId="{5F398FD1-595C-47E1-9872-FCEDA23E14A2}" destId="{F0BB8D7B-E44D-4FF3-A1C0-6BD7EA629083}" srcOrd="4" destOrd="0" presId="urn:microsoft.com/office/officeart/2005/8/layout/hProcess9"/>
    <dgm:cxn modelId="{53FAA412-19CF-4287-893C-DEC0DDB6A725}" type="presParOf" srcId="{5F398FD1-595C-47E1-9872-FCEDA23E14A2}" destId="{790D650A-F945-4619-A054-3F593DC27C1D}" srcOrd="5" destOrd="0" presId="urn:microsoft.com/office/officeart/2005/8/layout/hProcess9"/>
    <dgm:cxn modelId="{40FDF5CF-5C47-4EFC-8616-8F4157F47FAD}" type="presParOf" srcId="{5F398FD1-595C-47E1-9872-FCEDA23E14A2}" destId="{53B85FA9-93BC-46C6-9C6C-E6012BD52A17}" srcOrd="6" destOrd="0" presId="urn:microsoft.com/office/officeart/2005/8/layout/hProcess9"/>
    <dgm:cxn modelId="{4B026E23-9B01-4899-82C0-96E633CAD3A2}" type="presParOf" srcId="{5F398FD1-595C-47E1-9872-FCEDA23E14A2}" destId="{207EDA9E-DC61-4A9C-829C-742C9D57998B}" srcOrd="7" destOrd="0" presId="urn:microsoft.com/office/officeart/2005/8/layout/hProcess9"/>
    <dgm:cxn modelId="{4629FA84-F692-4DB4-89CB-2316AFBCF165}" type="presParOf" srcId="{5F398FD1-595C-47E1-9872-FCEDA23E14A2}" destId="{02457B02-6B78-4C92-842F-AB6839D6118A}" srcOrd="8" destOrd="0" presId="urn:microsoft.com/office/officeart/2005/8/layout/hProcess9"/>
    <dgm:cxn modelId="{CCA826BC-4B7A-4241-9491-8E9AF084D12B}" type="presParOf" srcId="{5F398FD1-595C-47E1-9872-FCEDA23E14A2}" destId="{90BD5FA7-6EA7-4BFA-BD6C-70AF0FAB12D0}" srcOrd="9" destOrd="0" presId="urn:microsoft.com/office/officeart/2005/8/layout/hProcess9"/>
    <dgm:cxn modelId="{E5854B37-6A63-43CE-A875-0E92DFA08742}" type="presParOf" srcId="{5F398FD1-595C-47E1-9872-FCEDA23E14A2}" destId="{24362CD9-BE75-44D2-80E2-148940C04D98}" srcOrd="10" destOrd="0" presId="urn:microsoft.com/office/officeart/2005/8/layout/hProcess9"/>
    <dgm:cxn modelId="{86D61377-B3A8-405B-9C0F-F1238F9B3E76}" type="presParOf" srcId="{5F398FD1-595C-47E1-9872-FCEDA23E14A2}" destId="{EA329B22-EC32-4DE8-94CD-B52EDF80E934}" srcOrd="11" destOrd="0" presId="urn:microsoft.com/office/officeart/2005/8/layout/hProcess9"/>
    <dgm:cxn modelId="{AAB1BB10-E258-4EC3-9BD1-3C5C275D974B}" type="presParOf" srcId="{5F398FD1-595C-47E1-9872-FCEDA23E14A2}" destId="{029F9EFB-AB88-40E8-B421-27E9B6D16A9D}" srcOrd="12" destOrd="0" presId="urn:microsoft.com/office/officeart/2005/8/layout/hProcess9"/>
    <dgm:cxn modelId="{256962E3-91E9-4238-A869-C6047991DD59}" type="presParOf" srcId="{5F398FD1-595C-47E1-9872-FCEDA23E14A2}" destId="{30F7577C-A4CB-4B6D-A93B-FFBF7F91EA77}" srcOrd="13" destOrd="0" presId="urn:microsoft.com/office/officeart/2005/8/layout/hProcess9"/>
    <dgm:cxn modelId="{A29E9329-975B-4FA3-9FC9-018E3499BB1E}" type="presParOf" srcId="{5F398FD1-595C-47E1-9872-FCEDA23E14A2}" destId="{747EDDDD-6D22-4036-B5D6-332938252CA2}" srcOrd="14" destOrd="0" presId="urn:microsoft.com/office/officeart/2005/8/layout/hProcess9"/>
    <dgm:cxn modelId="{C46F7F99-9FF7-4DD8-8917-41C0E1AF8C45}" type="presParOf" srcId="{5F398FD1-595C-47E1-9872-FCEDA23E14A2}" destId="{68DDAFED-6F5C-43FD-8733-EE648F8CBF56}" srcOrd="15" destOrd="0" presId="urn:microsoft.com/office/officeart/2005/8/layout/hProcess9"/>
    <dgm:cxn modelId="{D7BF81A0-8BD5-4F81-8037-0E1E509E4606}" type="presParOf" srcId="{5F398FD1-595C-47E1-9872-FCEDA23E14A2}" destId="{2BCF78E1-DA51-4E73-8D78-7145C9F84240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9150736" cy="1115760"/>
        <a:chOff x="0" y="0"/>
        <a:chExt cx="9150736" cy="1115760"/>
      </a:xfrm>
    </dsp:grpSpPr>
    <dsp:sp modelId="{9CA83D7F-2816-4FBA-8454-84736BB299D2}">
      <dsp:nvSpPr>
        <dsp:cNvPr id="3" name="右箭头 2"/>
        <dsp:cNvSpPr/>
      </dsp:nvSpPr>
      <dsp:spPr bwMode="white">
        <a:xfrm>
          <a:off x="686305" y="0"/>
          <a:ext cx="7778126" cy="1115760"/>
        </a:xfrm>
        <a:prstGeom prst="rightArrow">
          <a:avLst/>
        </a:prstGeom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hemeClr val="accent3"/>
        </a:lnRef>
        <a:fillRef idx="1">
          <a:schemeClr val="accent3">
            <a:tint val="40000"/>
          </a:schemeClr>
        </a:fillRef>
        <a:effectRef idx="0">
          <a:scrgbClr r="0" g="0" b="0"/>
        </a:effectRef>
        <a:fontRef idx="minor"/>
      </dsp:style>
      <dsp:txXfrm>
        <a:off x="686305" y="0"/>
        <a:ext cx="7778126" cy="1115760"/>
      </dsp:txXfrm>
    </dsp:sp>
    <dsp:sp modelId="{0D0D9AAA-A12F-4EE2-B897-75372CBC39A3}">
      <dsp:nvSpPr>
        <dsp:cNvPr id="4" name="圆角矩形 3"/>
        <dsp:cNvSpPr/>
      </dsp:nvSpPr>
      <dsp:spPr bwMode="white">
        <a:xfrm>
          <a:off x="0" y="334728"/>
          <a:ext cx="885555" cy="44630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环境搭建</a:t>
          </a:r>
        </a:p>
      </dsp:txBody>
      <dsp:txXfrm>
        <a:off x="0" y="334728"/>
        <a:ext cx="885555" cy="446304"/>
      </dsp:txXfrm>
    </dsp:sp>
    <dsp:sp modelId="{D15044D0-6E65-417C-AD0F-D0C47D2DBB16}">
      <dsp:nvSpPr>
        <dsp:cNvPr id="5" name="圆角矩形 4"/>
        <dsp:cNvSpPr/>
      </dsp:nvSpPr>
      <dsp:spPr bwMode="white">
        <a:xfrm>
          <a:off x="1033148" y="334728"/>
          <a:ext cx="885555" cy="44630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创建窗口</a:t>
          </a:r>
        </a:p>
      </dsp:txBody>
      <dsp:txXfrm>
        <a:off x="1033148" y="334728"/>
        <a:ext cx="885555" cy="446304"/>
      </dsp:txXfrm>
    </dsp:sp>
    <dsp:sp modelId="{F0BB8D7B-E44D-4FF3-A1C0-6BD7EA629083}">
      <dsp:nvSpPr>
        <dsp:cNvPr id="6" name="圆角矩形 5"/>
        <dsp:cNvSpPr/>
      </dsp:nvSpPr>
      <dsp:spPr bwMode="white">
        <a:xfrm>
          <a:off x="2066295" y="334728"/>
          <a:ext cx="885555" cy="44630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创建</a:t>
          </a:r>
          <a:r>
            <a:rPr lang="en-US" altLang="zh-CN" dirty="0"/>
            <a:t>snake</a:t>
          </a:r>
          <a:endParaRPr lang="zh-CN" altLang="en-US" dirty="0"/>
        </a:p>
      </dsp:txBody>
      <dsp:txXfrm>
        <a:off x="2066295" y="334728"/>
        <a:ext cx="885555" cy="446304"/>
      </dsp:txXfrm>
    </dsp:sp>
    <dsp:sp modelId="{53B85FA9-93BC-46C6-9C6C-E6012BD52A17}">
      <dsp:nvSpPr>
        <dsp:cNvPr id="7" name="圆角矩形 6"/>
        <dsp:cNvSpPr/>
      </dsp:nvSpPr>
      <dsp:spPr bwMode="white">
        <a:xfrm>
          <a:off x="3099443" y="334728"/>
          <a:ext cx="885555" cy="44630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移动</a:t>
          </a:r>
          <a:r>
            <a:rPr lang="en-US" altLang="zh-CN" dirty="0"/>
            <a:t>snake</a:t>
          </a:r>
          <a:endParaRPr lang="zh-CN" altLang="en-US" dirty="0"/>
        </a:p>
      </dsp:txBody>
      <dsp:txXfrm>
        <a:off x="3099443" y="334728"/>
        <a:ext cx="885555" cy="446304"/>
      </dsp:txXfrm>
    </dsp:sp>
    <dsp:sp modelId="{02457B02-6B78-4C92-842F-AB6839D6118A}">
      <dsp:nvSpPr>
        <dsp:cNvPr id="8" name="圆角矩形 7"/>
        <dsp:cNvSpPr/>
      </dsp:nvSpPr>
      <dsp:spPr bwMode="white">
        <a:xfrm>
          <a:off x="4132590" y="334728"/>
          <a:ext cx="885555" cy="44630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添加食物</a:t>
          </a:r>
        </a:p>
      </dsp:txBody>
      <dsp:txXfrm>
        <a:off x="4132590" y="334728"/>
        <a:ext cx="885555" cy="446304"/>
      </dsp:txXfrm>
    </dsp:sp>
    <dsp:sp modelId="{24362CD9-BE75-44D2-80E2-148940C04D98}">
      <dsp:nvSpPr>
        <dsp:cNvPr id="9" name="圆角矩形 8"/>
        <dsp:cNvSpPr/>
      </dsp:nvSpPr>
      <dsp:spPr bwMode="white">
        <a:xfrm>
          <a:off x="5165738" y="334728"/>
          <a:ext cx="885555" cy="44630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添加吃食物逻辑</a:t>
          </a:r>
        </a:p>
      </dsp:txBody>
      <dsp:txXfrm>
        <a:off x="5165738" y="334728"/>
        <a:ext cx="885555" cy="446304"/>
      </dsp:txXfrm>
    </dsp:sp>
    <dsp:sp modelId="{029F9EFB-AB88-40E8-B421-27E9B6D16A9D}">
      <dsp:nvSpPr>
        <dsp:cNvPr id="10" name="圆角矩形 9"/>
        <dsp:cNvSpPr/>
      </dsp:nvSpPr>
      <dsp:spPr bwMode="white">
        <a:xfrm>
          <a:off x="6198886" y="334728"/>
          <a:ext cx="885555" cy="44630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添加判断失败逻辑</a:t>
          </a:r>
        </a:p>
      </dsp:txBody>
      <dsp:txXfrm>
        <a:off x="6198886" y="334728"/>
        <a:ext cx="885555" cy="446304"/>
      </dsp:txXfrm>
    </dsp:sp>
    <dsp:sp modelId="{747EDDDD-6D22-4036-B5D6-332938252CA2}">
      <dsp:nvSpPr>
        <dsp:cNvPr id="11" name="圆角矩形 10"/>
        <dsp:cNvSpPr/>
      </dsp:nvSpPr>
      <dsp:spPr bwMode="white">
        <a:xfrm>
          <a:off x="7232033" y="334728"/>
          <a:ext cx="885555" cy="44630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添加失败重玩功能</a:t>
          </a:r>
        </a:p>
      </dsp:txBody>
      <dsp:txXfrm>
        <a:off x="7232033" y="334728"/>
        <a:ext cx="885555" cy="446304"/>
      </dsp:txXfrm>
    </dsp:sp>
    <dsp:sp modelId="{2BCF78E1-DA51-4E73-8D78-7145C9F84240}">
      <dsp:nvSpPr>
        <dsp:cNvPr id="12" name="圆角矩形 11"/>
        <dsp:cNvSpPr/>
      </dsp:nvSpPr>
      <dsp:spPr bwMode="white">
        <a:xfrm>
          <a:off x="8265181" y="334728"/>
          <a:ext cx="885555" cy="446304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/>
            <a:t>代码清理</a:t>
          </a:r>
        </a:p>
      </dsp:txBody>
      <dsp:txXfrm>
        <a:off x="8265181" y="334728"/>
        <a:ext cx="885555" cy="446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19D23-D396-4203-A4E3-0A44F924705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1812F-2A84-4799-B6F0-748C894C45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svg"/><Relationship Id="rId7" Type="http://schemas.openxmlformats.org/officeDocument/2006/relationships/image" Target="../media/image9.png"/><Relationship Id="rId6" Type="http://schemas.openxmlformats.org/officeDocument/2006/relationships/image" Target="../media/image2.svg"/><Relationship Id="rId5" Type="http://schemas.openxmlformats.org/officeDocument/2006/relationships/image" Target="../media/image8.png"/><Relationship Id="rId4" Type="http://schemas.openxmlformats.org/officeDocument/2006/relationships/image" Target="../media/image1.sv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.svg"/><Relationship Id="rId7" Type="http://schemas.openxmlformats.org/officeDocument/2006/relationships/image" Target="../media/image9.png"/><Relationship Id="rId6" Type="http://schemas.openxmlformats.org/officeDocument/2006/relationships/image" Target="../media/image2.svg"/><Relationship Id="rId5" Type="http://schemas.openxmlformats.org/officeDocument/2006/relationships/image" Target="../media/image8.png"/><Relationship Id="rId4" Type="http://schemas.openxmlformats.org/officeDocument/2006/relationships/image" Target="../media/image1.sv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.xml"/><Relationship Id="rId8" Type="http://schemas.openxmlformats.org/officeDocument/2006/relationships/diagramLayout" Target="../diagrams/layout1.xml"/><Relationship Id="rId7" Type="http://schemas.openxmlformats.org/officeDocument/2006/relationships/diagramData" Target="../diagrams/data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2" Type="http://schemas.openxmlformats.org/officeDocument/2006/relationships/slideLayout" Target="../slideLayouts/slideLayout2.xml"/><Relationship Id="rId11" Type="http://schemas.microsoft.com/office/2007/relationships/diagramDrawing" Target="../diagrams/drawing1.xml"/><Relationship Id="rId10" Type="http://schemas.openxmlformats.org/officeDocument/2006/relationships/diagramColors" Target="../diagrams/colors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tags" Target="../tags/tag2.xml"/><Relationship Id="rId3" Type="http://schemas.openxmlformats.org/officeDocument/2006/relationships/image" Target="../media/image22.png"/><Relationship Id="rId2" Type="http://schemas.openxmlformats.org/officeDocument/2006/relationships/tags" Target="../tags/tag1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9.png"/><Relationship Id="rId7" Type="http://schemas.openxmlformats.org/officeDocument/2006/relationships/image" Target="../media/image2.svg"/><Relationship Id="rId6" Type="http://schemas.openxmlformats.org/officeDocument/2006/relationships/image" Target="../media/image8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30440" y="1222400"/>
            <a:ext cx="3632200" cy="6306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0440" y="1222400"/>
            <a:ext cx="3632200" cy="5164667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  <a:alpha val="42000"/>
                </a:schemeClr>
              </a:gs>
              <a:gs pos="50000">
                <a:schemeClr val="accent3">
                  <a:lumMod val="105000"/>
                  <a:satMod val="103000"/>
                  <a:tint val="73000"/>
                  <a:alpha val="49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  <a:alpha val="40000"/>
                </a:schemeClr>
              </a:gs>
            </a:gsLst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47134" y="1222400"/>
            <a:ext cx="8001172" cy="516466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947134" y="1222400"/>
            <a:ext cx="8001171" cy="60253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5385" y="1222400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指令：</a:t>
            </a:r>
            <a:endParaRPr lang="zh-CN" alt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62640" y="1222400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输出：</a:t>
            </a:r>
            <a:endParaRPr lang="zh-CN" alt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1374" y="1938579"/>
            <a:ext cx="3209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 </a:t>
            </a:r>
            <a:r>
              <a:rPr lang="zh-CN" altLang="en-US" sz="2400" dirty="0"/>
              <a:t>移动（前，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2 </a:t>
            </a:r>
            <a:r>
              <a:rPr lang="zh-CN" altLang="en-US" sz="2400" dirty="0"/>
              <a:t>打开冰箱</a:t>
            </a:r>
            <a:endParaRPr lang="en-US" altLang="zh-CN" sz="2400" dirty="0"/>
          </a:p>
          <a:p>
            <a:r>
              <a:rPr lang="en-US" altLang="zh-CN" sz="2400" dirty="0"/>
              <a:t>3 </a:t>
            </a:r>
            <a:r>
              <a:rPr lang="zh-CN" altLang="en-US" sz="2400" dirty="0"/>
              <a:t>拿出爆米花</a:t>
            </a:r>
            <a:endParaRPr lang="en-US" altLang="zh-CN" sz="2400" dirty="0"/>
          </a:p>
          <a:p>
            <a:r>
              <a:rPr lang="en-US" altLang="zh-CN" sz="2400" dirty="0"/>
              <a:t>4 </a:t>
            </a:r>
            <a:r>
              <a:rPr lang="zh-CN" altLang="en-US" sz="2400" dirty="0"/>
              <a:t>关冰箱</a:t>
            </a:r>
            <a:endParaRPr lang="en-US" altLang="zh-CN" sz="2400" dirty="0"/>
          </a:p>
          <a:p>
            <a:r>
              <a:rPr lang="en-US" altLang="zh-CN" sz="2400" dirty="0"/>
              <a:t>5 </a:t>
            </a:r>
            <a:r>
              <a:rPr lang="zh-CN" altLang="en-US" sz="2400" dirty="0"/>
              <a:t>转身（</a:t>
            </a:r>
            <a:r>
              <a:rPr lang="en-US" altLang="zh-CN" sz="2400" dirty="0"/>
              <a:t>180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6 </a:t>
            </a:r>
            <a:r>
              <a:rPr lang="zh-CN" altLang="en-US" sz="2400" dirty="0"/>
              <a:t>移动（前，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7 </a:t>
            </a:r>
            <a:r>
              <a:rPr lang="zh-CN" altLang="en-US" sz="2400" dirty="0"/>
              <a:t>转身（</a:t>
            </a:r>
            <a:r>
              <a:rPr lang="en-US" altLang="zh-CN" sz="2400" dirty="0"/>
              <a:t>90</a:t>
            </a:r>
            <a:r>
              <a:rPr lang="zh-CN" altLang="en-US" sz="2400" dirty="0"/>
              <a:t>）</a:t>
            </a:r>
            <a:endParaRPr lang="zh-CN" altLang="en-US" sz="2400" dirty="0"/>
          </a:p>
        </p:txBody>
      </p:sp>
      <p:cxnSp>
        <p:nvCxnSpPr>
          <p:cNvPr id="15" name="连接符: 肘形 14"/>
          <p:cNvCxnSpPr/>
          <p:nvPr/>
        </p:nvCxnSpPr>
        <p:spPr>
          <a:xfrm rot="5400000">
            <a:off x="-1503779" y="4118224"/>
            <a:ext cx="4555885" cy="12700"/>
          </a:xfrm>
          <a:prstGeom prst="bentConnector3">
            <a:avLst>
              <a:gd name="adj1" fmla="val 991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2778137" y="5891356"/>
            <a:ext cx="961901" cy="3996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运 行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237067" y="529240"/>
            <a:ext cx="11717866" cy="602536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  <a:alpha val="42000"/>
                </a:schemeClr>
              </a:gs>
              <a:gs pos="50000">
                <a:schemeClr val="accent3">
                  <a:lumMod val="105000"/>
                  <a:satMod val="103000"/>
                  <a:tint val="73000"/>
                  <a:alpha val="49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  <a:alpha val="40000"/>
                </a:schemeClr>
              </a:gs>
            </a:gsLst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老爸</a:t>
            </a:r>
            <a:r>
              <a:rPr lang="en-US" altLang="zh-CN" sz="2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APP</a:t>
            </a:r>
            <a:r>
              <a:rPr lang="zh-CN" altLang="en-US" sz="2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工程</a:t>
            </a:r>
            <a:r>
              <a:rPr lang="en-US" altLang="zh-CN" sz="2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endParaRPr lang="zh-CN" alt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33883" y="1428765"/>
            <a:ext cx="8001172" cy="5164667"/>
          </a:xfrm>
          <a:prstGeom prst="rect">
            <a:avLst/>
          </a:prstGeom>
          <a:solidFill>
            <a:schemeClr val="bg1">
              <a:lumMod val="65000"/>
              <a:alpha val="59000"/>
            </a:schemeClr>
          </a:solidFill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7189" y="1428765"/>
            <a:ext cx="3632200" cy="5164667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  <a:alpha val="42000"/>
                </a:schemeClr>
              </a:gs>
              <a:gs pos="50000">
                <a:schemeClr val="accent3">
                  <a:lumMod val="105000"/>
                  <a:satMod val="103000"/>
                  <a:tint val="73000"/>
                  <a:alpha val="49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  <a:alpha val="40000"/>
                </a:schemeClr>
              </a:gs>
            </a:gsLst>
          </a:gradFill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7189" y="1429400"/>
            <a:ext cx="3632200" cy="6306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2134" y="1428765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指令：</a:t>
            </a:r>
            <a:endParaRPr lang="zh-CN" altLang="en-US" sz="280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49389" y="1428765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输出：</a:t>
            </a:r>
            <a:endParaRPr lang="zh-CN" altLang="en-US" sz="280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5" name="连接符: 肘形 14"/>
          <p:cNvCxnSpPr/>
          <p:nvPr/>
        </p:nvCxnSpPr>
        <p:spPr>
          <a:xfrm rot="5400000">
            <a:off x="-1517030" y="4324589"/>
            <a:ext cx="4555885" cy="12700"/>
          </a:xfrm>
          <a:prstGeom prst="bentConnector3">
            <a:avLst>
              <a:gd name="adj1" fmla="val 991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/>
        </p:nvSpPr>
        <p:spPr>
          <a:xfrm>
            <a:off x="2475214" y="6036753"/>
            <a:ext cx="961901" cy="399640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&gt; </a:t>
            </a:r>
            <a:r>
              <a:rPr lang="zh-CN" altLang="en-US" b="1" dirty="0"/>
              <a:t>运行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3505199" y="765498"/>
            <a:ext cx="569221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启蒙课程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001 --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3627120" y="2260985"/>
            <a:ext cx="145227" cy="194525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连接符: 肘形 20"/>
          <p:cNvCxnSpPr/>
          <p:nvPr/>
        </p:nvCxnSpPr>
        <p:spPr>
          <a:xfrm rot="5400000">
            <a:off x="1273246" y="4330976"/>
            <a:ext cx="4555885" cy="12700"/>
          </a:xfrm>
          <a:prstGeom prst="bentConnector3">
            <a:avLst>
              <a:gd name="adj1" fmla="val 991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图形 23" descr="线箭头右旋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668" y="6032759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形 25" descr="线箭头左旋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6409" y="6077251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图形 27" descr="线箭头水平手杖形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4636" y="6032759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连接符: 肘形 28"/>
          <p:cNvCxnSpPr/>
          <p:nvPr/>
        </p:nvCxnSpPr>
        <p:spPr>
          <a:xfrm rot="10800000" flipV="1">
            <a:off x="769620" y="5931535"/>
            <a:ext cx="2787015" cy="10795"/>
          </a:xfrm>
          <a:prstGeom prst="bentConnector3">
            <a:avLst>
              <a:gd name="adj1" fmla="val 49989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79586" y="2296941"/>
            <a:ext cx="32097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/>
              <a:t>1 </a:t>
            </a:r>
            <a:r>
              <a:rPr lang="zh-CN" altLang="en-US" sz="2400" dirty="0"/>
              <a:t>移动（前，</a:t>
            </a:r>
            <a:r>
              <a:rPr lang="en-US" altLang="zh-CN" sz="2400" b="1" dirty="0">
                <a:solidFill>
                  <a:srgbClr val="FF0000"/>
                </a:solidFill>
              </a:rPr>
              <a:t>4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2 </a:t>
            </a:r>
            <a:r>
              <a:rPr lang="zh-CN" altLang="en-US" sz="2400" dirty="0"/>
              <a:t>打开冰箱</a:t>
            </a:r>
            <a:endParaRPr lang="en-US" altLang="zh-CN" sz="2400" dirty="0"/>
          </a:p>
          <a:p>
            <a:r>
              <a:rPr lang="en-US" altLang="zh-CN" sz="2400" dirty="0"/>
              <a:t>3 </a:t>
            </a:r>
            <a:r>
              <a:rPr lang="zh-CN" altLang="en-US" sz="2400" dirty="0"/>
              <a:t>拿出爆米花</a:t>
            </a:r>
            <a:endParaRPr lang="en-US" altLang="zh-CN" sz="2400" dirty="0"/>
          </a:p>
          <a:p>
            <a:r>
              <a:rPr lang="en-US" altLang="zh-CN" sz="2400" dirty="0"/>
              <a:t>4 </a:t>
            </a:r>
            <a:r>
              <a:rPr lang="zh-CN" altLang="en-US" sz="2400" dirty="0"/>
              <a:t>关冰箱</a:t>
            </a:r>
            <a:endParaRPr lang="en-US" altLang="zh-CN" sz="2400" dirty="0"/>
          </a:p>
          <a:p>
            <a:r>
              <a:rPr lang="en-US" altLang="zh-CN" sz="2400" dirty="0"/>
              <a:t>5 </a:t>
            </a:r>
            <a:r>
              <a:rPr lang="zh-CN" altLang="en-US" sz="2400" dirty="0"/>
              <a:t>转身（</a:t>
            </a:r>
            <a:r>
              <a:rPr lang="en-US" altLang="zh-CN" sz="2400" dirty="0"/>
              <a:t>180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6 </a:t>
            </a:r>
            <a:r>
              <a:rPr lang="zh-CN" altLang="en-US" sz="2400" dirty="0"/>
              <a:t>移动（前，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7 </a:t>
            </a:r>
            <a:r>
              <a:rPr lang="zh-CN" altLang="en-US" sz="2400" dirty="0"/>
              <a:t>转身（</a:t>
            </a:r>
            <a:r>
              <a:rPr lang="en-US" altLang="zh-CN" sz="2400" dirty="0"/>
              <a:t>90</a:t>
            </a:r>
            <a:r>
              <a:rPr lang="zh-CN" altLang="en-US" sz="2400" dirty="0"/>
              <a:t>）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942080" y="2072640"/>
            <a:ext cx="7985125" cy="45205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/>
              <a:t>无输出内容</a:t>
            </a:r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33883" y="1428765"/>
            <a:ext cx="8001172" cy="5164667"/>
          </a:xfrm>
          <a:prstGeom prst="rect">
            <a:avLst/>
          </a:prstGeom>
          <a:solidFill>
            <a:schemeClr val="bg1">
              <a:lumMod val="65000"/>
              <a:alpha val="59000"/>
            </a:schemeClr>
          </a:solidFill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7189" y="1428765"/>
            <a:ext cx="3632200" cy="5164667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  <a:alpha val="42000"/>
                </a:schemeClr>
              </a:gs>
              <a:gs pos="50000">
                <a:schemeClr val="accent3">
                  <a:lumMod val="105000"/>
                  <a:satMod val="103000"/>
                  <a:tint val="73000"/>
                  <a:alpha val="49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  <a:alpha val="40000"/>
                </a:schemeClr>
              </a:gs>
            </a:gsLst>
          </a:gradFill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7189" y="1429400"/>
            <a:ext cx="3632200" cy="6306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2134" y="1428765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指令：</a:t>
            </a:r>
            <a:endParaRPr lang="zh-CN" altLang="en-US" sz="280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49389" y="1428765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输出：</a:t>
            </a:r>
            <a:endParaRPr lang="zh-CN" altLang="en-US" sz="280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5" name="连接符: 肘形 14"/>
          <p:cNvCxnSpPr/>
          <p:nvPr/>
        </p:nvCxnSpPr>
        <p:spPr>
          <a:xfrm rot="5400000">
            <a:off x="-1517030" y="4324589"/>
            <a:ext cx="4555885" cy="12700"/>
          </a:xfrm>
          <a:prstGeom prst="bentConnector3">
            <a:avLst>
              <a:gd name="adj1" fmla="val 991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/>
        </p:nvSpPr>
        <p:spPr>
          <a:xfrm>
            <a:off x="2475214" y="6036753"/>
            <a:ext cx="961901" cy="399640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&gt; </a:t>
            </a:r>
            <a:r>
              <a:rPr lang="zh-CN" altLang="en-US" b="1" dirty="0"/>
              <a:t>运行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3505199" y="765498"/>
            <a:ext cx="569221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启蒙课程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001 --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3627120" y="2260985"/>
            <a:ext cx="145227" cy="194525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连接符: 肘形 20"/>
          <p:cNvCxnSpPr/>
          <p:nvPr/>
        </p:nvCxnSpPr>
        <p:spPr>
          <a:xfrm rot="5400000">
            <a:off x="1273246" y="4330976"/>
            <a:ext cx="4555885" cy="12700"/>
          </a:xfrm>
          <a:prstGeom prst="bentConnector3">
            <a:avLst>
              <a:gd name="adj1" fmla="val 991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图形 23" descr="线箭头右旋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668" y="6032759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形 25" descr="线箭头左旋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6409" y="6077251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图形 27" descr="线箭头水平手杖形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4636" y="6032759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连接符: 肘形 28"/>
          <p:cNvCxnSpPr/>
          <p:nvPr/>
        </p:nvCxnSpPr>
        <p:spPr>
          <a:xfrm rot="10800000" flipV="1">
            <a:off x="769620" y="5931535"/>
            <a:ext cx="2787015" cy="10795"/>
          </a:xfrm>
          <a:prstGeom prst="bentConnector3">
            <a:avLst>
              <a:gd name="adj1" fmla="val 49989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79586" y="2296941"/>
            <a:ext cx="3209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/>
              <a:t>1 </a:t>
            </a:r>
            <a:r>
              <a:rPr lang="zh-CN" altLang="en-US" sz="2400" dirty="0"/>
              <a:t>挥手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942080" y="2072640"/>
            <a:ext cx="7985125" cy="45205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/>
              <a:t>无输出内容</a:t>
            </a:r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92" y="2175738"/>
            <a:ext cx="1879827" cy="2887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464" y="2175738"/>
            <a:ext cx="1879828" cy="2887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38" y="2182363"/>
            <a:ext cx="1875515" cy="2880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0464" y="2175738"/>
            <a:ext cx="1879827" cy="2887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5" name="图示 14"/>
          <p:cNvGraphicFramePr/>
          <p:nvPr/>
        </p:nvGraphicFramePr>
        <p:xfrm>
          <a:off x="1633992" y="5200422"/>
          <a:ext cx="9150736" cy="1115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483339" y="762798"/>
            <a:ext cx="5692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保姆级和小朋友一起一步一步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08373" y="5407203"/>
            <a:ext cx="12469706" cy="432330"/>
          </a:xfrm>
          <a:prstGeom prst="rect">
            <a:avLst/>
          </a:prstGeom>
          <a:solidFill>
            <a:schemeClr val="bg2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483339" y="762798"/>
            <a:ext cx="569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贪食蛇是如何工作的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08" y="1887007"/>
            <a:ext cx="6065954" cy="35201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986" y="1886845"/>
            <a:ext cx="2639814" cy="342962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077816" y="5839532"/>
            <a:ext cx="321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(3,2),(4,2),(5,2),(6,2)(7,2)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288376" y="5839532"/>
            <a:ext cx="32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trike="sngStrike" dirty="0">
                <a:highlight>
                  <a:srgbClr val="FF00FF"/>
                </a:highlight>
              </a:rPr>
              <a:t>(3,2)</a:t>
            </a:r>
            <a:r>
              <a:rPr lang="en-US" altLang="zh-CN" dirty="0"/>
              <a:t>,(4,2),(5,2),(6,2)(7,2)</a:t>
            </a:r>
            <a:endParaRPr lang="en-US" altLang="zh-CN" dirty="0"/>
          </a:p>
          <a:p>
            <a:r>
              <a:rPr lang="en-US" altLang="zh-CN" dirty="0"/>
              <a:t>                              </a:t>
            </a:r>
            <a:r>
              <a:rPr lang="en-US" altLang="zh-CN" dirty="0">
                <a:highlight>
                  <a:srgbClr val="FFFF00"/>
                </a:highlight>
              </a:rPr>
              <a:t>(7,3)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10880" y="5839532"/>
            <a:ext cx="32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trike="sngStrike" dirty="0">
                <a:highlight>
                  <a:srgbClr val="FF00FF"/>
                </a:highlight>
              </a:rPr>
              <a:t>(4,2)</a:t>
            </a:r>
            <a:r>
              <a:rPr lang="en-US" altLang="zh-CN" dirty="0"/>
              <a:t>,(5,2),(6,2)(7,2)</a:t>
            </a:r>
            <a:endParaRPr lang="en-US" altLang="zh-CN" dirty="0"/>
          </a:p>
          <a:p>
            <a:r>
              <a:rPr lang="en-US" altLang="zh-CN" dirty="0"/>
              <a:t>                       (7,3)</a:t>
            </a:r>
            <a:endParaRPr lang="en-US" altLang="zh-CN" dirty="0"/>
          </a:p>
          <a:p>
            <a:r>
              <a:rPr lang="en-US" altLang="zh-CN" dirty="0"/>
              <a:t>                       </a:t>
            </a:r>
            <a:r>
              <a:rPr lang="en-US" altLang="zh-CN" dirty="0">
                <a:highlight>
                  <a:srgbClr val="FFFF00"/>
                </a:highlight>
              </a:rPr>
              <a:t>(7,4)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99267" y="5438702"/>
            <a:ext cx="1215717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Frame 1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821776" y="5427236"/>
            <a:ext cx="1215717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Frame 2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8798561" y="5438702"/>
            <a:ext cx="1215717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Frame 3</a:t>
            </a:r>
            <a:endParaRPr lang="zh-CN" altLang="en-US" b="1" dirty="0"/>
          </a:p>
        </p:txBody>
      </p:sp>
      <p:sp>
        <p:nvSpPr>
          <p:cNvPr id="20" name="箭头: V 形 19"/>
          <p:cNvSpPr/>
          <p:nvPr/>
        </p:nvSpPr>
        <p:spPr>
          <a:xfrm>
            <a:off x="4246880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箭头: V 形 21"/>
          <p:cNvSpPr/>
          <p:nvPr/>
        </p:nvSpPr>
        <p:spPr>
          <a:xfrm>
            <a:off x="4582255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箭头: V 形 22"/>
          <p:cNvSpPr/>
          <p:nvPr/>
        </p:nvSpPr>
        <p:spPr>
          <a:xfrm>
            <a:off x="4935315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箭头: V 形 23"/>
          <p:cNvSpPr/>
          <p:nvPr/>
        </p:nvSpPr>
        <p:spPr>
          <a:xfrm>
            <a:off x="7420187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箭头: V 形 24"/>
          <p:cNvSpPr/>
          <p:nvPr/>
        </p:nvSpPr>
        <p:spPr>
          <a:xfrm>
            <a:off x="7755562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箭头: V 形 25"/>
          <p:cNvSpPr/>
          <p:nvPr/>
        </p:nvSpPr>
        <p:spPr>
          <a:xfrm>
            <a:off x="8108622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箭头: V 形 26"/>
          <p:cNvSpPr/>
          <p:nvPr/>
        </p:nvSpPr>
        <p:spPr>
          <a:xfrm>
            <a:off x="10325425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箭头: V 形 27"/>
          <p:cNvSpPr/>
          <p:nvPr/>
        </p:nvSpPr>
        <p:spPr>
          <a:xfrm>
            <a:off x="10660800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箭头: V 形 28"/>
          <p:cNvSpPr/>
          <p:nvPr/>
        </p:nvSpPr>
        <p:spPr>
          <a:xfrm>
            <a:off x="11013860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箭头: V 形 29"/>
          <p:cNvSpPr/>
          <p:nvPr/>
        </p:nvSpPr>
        <p:spPr>
          <a:xfrm>
            <a:off x="1186836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箭头: V 形 30"/>
          <p:cNvSpPr/>
          <p:nvPr/>
        </p:nvSpPr>
        <p:spPr>
          <a:xfrm>
            <a:off x="1522211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箭头: V 形 31"/>
          <p:cNvSpPr/>
          <p:nvPr/>
        </p:nvSpPr>
        <p:spPr>
          <a:xfrm>
            <a:off x="1875271" y="5497936"/>
            <a:ext cx="358987" cy="245851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箭头: 上 34"/>
          <p:cNvSpPr/>
          <p:nvPr/>
        </p:nvSpPr>
        <p:spPr>
          <a:xfrm>
            <a:off x="4690111" y="5930266"/>
            <a:ext cx="181658" cy="741467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871769" y="6312527"/>
            <a:ext cx="1215717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Press </a:t>
            </a:r>
            <a:r>
              <a:rPr lang="zh-CN" altLang="en-US" dirty="0">
                <a:solidFill>
                  <a:srgbClr val="FFFF00"/>
                </a:solidFill>
              </a:rPr>
              <a:t>↓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-95248" y="5427236"/>
            <a:ext cx="1215717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TIME</a:t>
            </a:r>
            <a:r>
              <a:rPr lang="zh-CN" altLang="en-US" b="1" dirty="0"/>
              <a:t>：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555192" y="5436195"/>
            <a:ext cx="1215717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………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387389" y="3232325"/>
            <a:ext cx="2484380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/>
              <a:t>(3,2),(4,2),(5,2),(6,2)(7,2)</a:t>
            </a:r>
            <a:endParaRPr lang="zh-CN" altLang="en-US" dirty="0"/>
          </a:p>
        </p:txBody>
      </p:sp>
      <p:grpSp>
        <p:nvGrpSpPr>
          <p:cNvPr id="45" name="组合 44"/>
          <p:cNvGrpSpPr/>
          <p:nvPr/>
        </p:nvGrpSpPr>
        <p:grpSpPr>
          <a:xfrm>
            <a:off x="3814984" y="2283390"/>
            <a:ext cx="953946" cy="1318267"/>
            <a:chOff x="101103" y="2416879"/>
            <a:chExt cx="953946" cy="1318267"/>
          </a:xfrm>
        </p:grpSpPr>
        <p:sp>
          <p:nvSpPr>
            <p:cNvPr id="41" name="矩形 40"/>
            <p:cNvSpPr/>
            <p:nvPr/>
          </p:nvSpPr>
          <p:spPr>
            <a:xfrm>
              <a:off x="634559" y="3429000"/>
              <a:ext cx="420490" cy="306146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41594" y="2416879"/>
              <a:ext cx="239551" cy="219530"/>
            </a:xfrm>
            <a:prstGeom prst="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箭头连接符 43"/>
            <p:cNvCxnSpPr>
              <a:stCxn id="41" idx="0"/>
            </p:cNvCxnSpPr>
            <p:nvPr/>
          </p:nvCxnSpPr>
          <p:spPr>
            <a:xfrm flipH="1" flipV="1">
              <a:off x="101103" y="2996483"/>
              <a:ext cx="743701" cy="432517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2951922" y="2649566"/>
            <a:ext cx="420490" cy="948935"/>
            <a:chOff x="622715" y="2798512"/>
            <a:chExt cx="420490" cy="948935"/>
          </a:xfrm>
        </p:grpSpPr>
        <p:sp>
          <p:nvSpPr>
            <p:cNvPr id="47" name="矩形 46"/>
            <p:cNvSpPr/>
            <p:nvPr/>
          </p:nvSpPr>
          <p:spPr>
            <a:xfrm>
              <a:off x="622715" y="3441301"/>
              <a:ext cx="420490" cy="306146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638367" y="2798512"/>
              <a:ext cx="239551" cy="219530"/>
            </a:xfrm>
            <a:prstGeom prst="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箭头连接符 48"/>
            <p:cNvCxnSpPr>
              <a:stCxn id="47" idx="0"/>
              <a:endCxn id="48" idx="2"/>
            </p:cNvCxnSpPr>
            <p:nvPr/>
          </p:nvCxnSpPr>
          <p:spPr>
            <a:xfrm flipH="1" flipV="1">
              <a:off x="758143" y="3018042"/>
              <a:ext cx="74817" cy="423259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3213841" y="2671585"/>
            <a:ext cx="627964" cy="930072"/>
            <a:chOff x="427085" y="2805074"/>
            <a:chExt cx="627964" cy="930072"/>
          </a:xfrm>
        </p:grpSpPr>
        <p:sp>
          <p:nvSpPr>
            <p:cNvPr id="52" name="矩形 51"/>
            <p:cNvSpPr/>
            <p:nvPr/>
          </p:nvSpPr>
          <p:spPr>
            <a:xfrm>
              <a:off x="634559" y="3429000"/>
              <a:ext cx="420490" cy="306146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427085" y="2805074"/>
              <a:ext cx="239551" cy="219530"/>
            </a:xfrm>
            <a:prstGeom prst="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箭头连接符 53"/>
            <p:cNvCxnSpPr>
              <a:stCxn id="52" idx="0"/>
              <a:endCxn id="53" idx="2"/>
            </p:cNvCxnSpPr>
            <p:nvPr/>
          </p:nvCxnSpPr>
          <p:spPr>
            <a:xfrm flipH="1" flipV="1">
              <a:off x="546861" y="3024604"/>
              <a:ext cx="297943" cy="404396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893994" y="2569279"/>
            <a:ext cx="3431187" cy="1032378"/>
            <a:chOff x="741594" y="2416879"/>
            <a:chExt cx="3431187" cy="1032378"/>
          </a:xfrm>
        </p:grpSpPr>
        <p:sp>
          <p:nvSpPr>
            <p:cNvPr id="57" name="矩形 56"/>
            <p:cNvSpPr/>
            <p:nvPr/>
          </p:nvSpPr>
          <p:spPr>
            <a:xfrm>
              <a:off x="3752291" y="3143111"/>
              <a:ext cx="420490" cy="306146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741594" y="2416879"/>
              <a:ext cx="239551" cy="219530"/>
            </a:xfrm>
            <a:prstGeom prst="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9" name="直接箭头连接符 58"/>
            <p:cNvCxnSpPr>
              <a:stCxn id="57" idx="0"/>
            </p:cNvCxnSpPr>
            <p:nvPr/>
          </p:nvCxnSpPr>
          <p:spPr>
            <a:xfrm flipH="1" flipV="1">
              <a:off x="3385060" y="2727142"/>
              <a:ext cx="577476" cy="415969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2468546" y="2647897"/>
            <a:ext cx="434548" cy="950969"/>
            <a:chOff x="620575" y="2798512"/>
            <a:chExt cx="434548" cy="950969"/>
          </a:xfrm>
        </p:grpSpPr>
        <p:sp>
          <p:nvSpPr>
            <p:cNvPr id="64" name="矩形 63"/>
            <p:cNvSpPr/>
            <p:nvPr/>
          </p:nvSpPr>
          <p:spPr>
            <a:xfrm>
              <a:off x="620575" y="3443335"/>
              <a:ext cx="420490" cy="306146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638367" y="2798512"/>
              <a:ext cx="239551" cy="219530"/>
            </a:xfrm>
            <a:prstGeom prst="rect">
              <a:avLst/>
            </a:prstGeom>
            <a:no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箭头连接符 65"/>
            <p:cNvCxnSpPr>
              <a:stCxn id="64" idx="0"/>
            </p:cNvCxnSpPr>
            <p:nvPr/>
          </p:nvCxnSpPr>
          <p:spPr>
            <a:xfrm flipV="1">
              <a:off x="830820" y="3027944"/>
              <a:ext cx="224303" cy="415391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483339" y="762798"/>
            <a:ext cx="569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贪食蛇是如何工作的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" y="2421255"/>
            <a:ext cx="4529455" cy="2628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640" y="2415540"/>
            <a:ext cx="2027555" cy="263461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9236" y="2046042"/>
            <a:ext cx="321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(3,2),(4,2),(5,2),(6,2)(7,2)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483706" y="2053027"/>
            <a:ext cx="32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trike="sngStrike" dirty="0">
                <a:highlight>
                  <a:srgbClr val="FF00FF"/>
                </a:highlight>
              </a:rPr>
              <a:t>(3,2)</a:t>
            </a:r>
            <a:r>
              <a:rPr lang="en-US" altLang="zh-CN" dirty="0"/>
              <a:t>,(4,2),(5,2),(6,2)(7,2)</a:t>
            </a:r>
            <a:endParaRPr lang="en-US" altLang="zh-CN" dirty="0"/>
          </a:p>
          <a:p>
            <a:r>
              <a:rPr lang="en-US" altLang="zh-CN" dirty="0"/>
              <a:t>                              </a:t>
            </a:r>
            <a:r>
              <a:rPr lang="en-US" altLang="zh-CN" dirty="0">
                <a:highlight>
                  <a:srgbClr val="FFFF00"/>
                </a:highlight>
              </a:rPr>
              <a:t>(7,3)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55690" y="2053027"/>
            <a:ext cx="32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trike="sngStrike" dirty="0">
                <a:highlight>
                  <a:srgbClr val="FF00FF"/>
                </a:highlight>
              </a:rPr>
              <a:t>(4,2)</a:t>
            </a:r>
            <a:r>
              <a:rPr lang="en-US" altLang="zh-CN" dirty="0"/>
              <a:t>,(5,2),(6,2)(7,2)</a:t>
            </a:r>
            <a:endParaRPr lang="en-US" altLang="zh-CN" dirty="0"/>
          </a:p>
          <a:p>
            <a:r>
              <a:rPr lang="en-US" altLang="zh-CN" dirty="0"/>
              <a:t>                       (7,3)</a:t>
            </a:r>
            <a:endParaRPr lang="en-US" altLang="zh-CN" dirty="0"/>
          </a:p>
          <a:p>
            <a:r>
              <a:rPr lang="en-US" altLang="zh-CN" dirty="0"/>
              <a:t>                       </a:t>
            </a:r>
            <a:r>
              <a:rPr lang="en-US" altLang="zh-CN" dirty="0">
                <a:highlight>
                  <a:srgbClr val="FFFF00"/>
                </a:highlight>
              </a:rPr>
              <a:t>(7,4)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409700" y="2976245"/>
            <a:ext cx="239395" cy="219710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83000" y="5205730"/>
            <a:ext cx="2108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- </a:t>
            </a:r>
            <a:r>
              <a:rPr lang="zh-CN" altLang="en-US" sz="2400" b="1"/>
              <a:t>上：</a:t>
            </a:r>
            <a:r>
              <a:rPr lang="en-US" altLang="zh-CN" sz="2400" b="1"/>
              <a:t>y</a:t>
            </a:r>
            <a:r>
              <a:rPr lang="zh-CN" altLang="en-US" sz="2400" b="1"/>
              <a:t>轴减小</a:t>
            </a:r>
            <a:endParaRPr lang="zh-CN" altLang="en-US" sz="2400" b="1"/>
          </a:p>
          <a:p>
            <a:r>
              <a:rPr lang="en-US" altLang="zh-CN" sz="2400" b="1"/>
              <a:t>- </a:t>
            </a:r>
            <a:r>
              <a:rPr lang="zh-CN" altLang="en-US" sz="2400" b="1"/>
              <a:t>下：</a:t>
            </a:r>
            <a:r>
              <a:rPr lang="en-US" altLang="zh-CN" sz="2400" b="1"/>
              <a:t>y</a:t>
            </a:r>
            <a:r>
              <a:rPr lang="zh-CN" altLang="en-US" sz="2400" b="1"/>
              <a:t>轴变大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090295" y="5205730"/>
            <a:ext cx="3530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- </a:t>
            </a:r>
            <a:r>
              <a:rPr lang="zh-CN" altLang="en-US" sz="2400" b="1"/>
              <a:t>左：</a:t>
            </a:r>
            <a:r>
              <a:rPr lang="en-US" altLang="zh-CN" sz="2400" b="1"/>
              <a:t>x</a:t>
            </a:r>
            <a:r>
              <a:rPr lang="zh-CN" altLang="en-US" sz="2400" b="1"/>
              <a:t>轴变小</a:t>
            </a:r>
            <a:endParaRPr lang="zh-CN" altLang="en-US" sz="2400" b="1"/>
          </a:p>
          <a:p>
            <a:r>
              <a:rPr lang="en-US" altLang="zh-CN" sz="2400" b="1"/>
              <a:t>- </a:t>
            </a:r>
            <a:r>
              <a:rPr lang="zh-CN" altLang="en-US" sz="2400" b="1"/>
              <a:t>右：</a:t>
            </a:r>
            <a:r>
              <a:rPr lang="en-US" altLang="zh-CN" sz="2400" b="1"/>
              <a:t>x</a:t>
            </a:r>
            <a:r>
              <a:rPr lang="zh-CN" altLang="en-US" sz="2400" b="1"/>
              <a:t>轴变大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8204200" y="3644900"/>
            <a:ext cx="45974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循环：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接受键盘输入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判断如果是下：</a:t>
            </a:r>
            <a:endParaRPr lang="zh-CN" altLang="en-US"/>
          </a:p>
          <a:p>
            <a:r>
              <a:rPr lang="en-US" altLang="zh-CN"/>
              <a:t>          </a:t>
            </a:r>
            <a:r>
              <a:rPr lang="zh-CN" altLang="en-US"/>
              <a:t>新增一个节点，</a:t>
            </a:r>
            <a:r>
              <a:rPr lang="en-US" altLang="zh-CN"/>
              <a:t>x</a:t>
            </a:r>
            <a:r>
              <a:rPr lang="zh-CN" altLang="en-US"/>
              <a:t>不变，</a:t>
            </a:r>
            <a:r>
              <a:rPr lang="en-US" altLang="zh-CN"/>
              <a:t>Y+1</a:t>
            </a:r>
            <a:endParaRPr lang="en-US" altLang="zh-CN"/>
          </a:p>
          <a:p>
            <a:r>
              <a:rPr lang="en-US" altLang="zh-CN"/>
              <a:t>          </a:t>
            </a:r>
            <a:r>
              <a:rPr lang="zh-CN" altLang="en-US"/>
              <a:t>删除数组第一个元素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循环画出蛇身体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483339" y="762798"/>
            <a:ext cx="569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贪食蛇是如何工作的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927850" y="2138680"/>
            <a:ext cx="45974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循环：</a:t>
            </a:r>
            <a:endParaRPr lang="zh-CN" altLang="en-US"/>
          </a:p>
          <a:p>
            <a:r>
              <a:rPr lang="en-US" altLang="zh-CN"/>
              <a:t>    ... 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 b="1" u="sng"/>
              <a:t>判断蛇的头</a:t>
            </a:r>
            <a:r>
              <a:rPr lang="zh-CN" altLang="en-US" b="1" u="sng"/>
              <a:t>坐标和食物坐标相等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          </a:t>
            </a:r>
            <a:r>
              <a:rPr lang="zh-CN"/>
              <a:t>标记食物被吃掉</a:t>
            </a:r>
            <a:endParaRPr lang="zh-CN"/>
          </a:p>
          <a:p>
            <a:r>
              <a:rPr lang="zh-CN"/>
              <a:t> </a:t>
            </a:r>
            <a:r>
              <a:rPr lang="en-US" altLang="zh-CN"/>
              <a:t>         </a:t>
            </a:r>
            <a:r>
              <a:rPr lang="zh-CN" altLang="en-US"/>
              <a:t>蛇的尾部不删除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 b="1"/>
              <a:t>否则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</a:t>
            </a:r>
            <a:r>
              <a:rPr lang="zh-CN" altLang="en-US"/>
              <a:t>蛇的尾部删除</a:t>
            </a:r>
            <a:endParaRPr lang="zh-CN"/>
          </a:p>
          <a:p>
            <a:r>
              <a:rPr lang="en-US" altLang="zh-CN"/>
              <a:t>    </a:t>
            </a:r>
            <a:r>
              <a:rPr lang="zh-CN" altLang="en-US"/>
              <a:t>循环画出蛇身体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45" y="2138680"/>
            <a:ext cx="4878705" cy="3949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591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483339" y="762798"/>
            <a:ext cx="569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贪食蛇是如何工作的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7286625" y="2266950"/>
            <a:ext cx="45974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循环：</a:t>
            </a:r>
            <a:endParaRPr lang="zh-CN" altLang="en-US"/>
          </a:p>
          <a:p>
            <a:r>
              <a:rPr lang="en-US" altLang="zh-CN"/>
              <a:t>    ... </a:t>
            </a:r>
            <a:endParaRPr lang="en-US" altLang="zh-CN"/>
          </a:p>
          <a:p>
            <a:r>
              <a:rPr lang="en-US" altLang="zh-CN">
                <a:sym typeface="+mn-ea"/>
              </a:rPr>
              <a:t>    </a:t>
            </a:r>
            <a:r>
              <a:rPr lang="zh-CN" altLang="en-US" b="1" u="sng">
                <a:sym typeface="+mn-ea"/>
              </a:rPr>
              <a:t>判断蛇的头坐标超过活动范围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ym typeface="+mn-ea"/>
              </a:rPr>
              <a:t>          </a:t>
            </a:r>
            <a:r>
              <a:rPr lang="zh-CN">
                <a:sym typeface="+mn-ea"/>
              </a:rPr>
              <a:t>标记游戏结束</a:t>
            </a:r>
            <a:endParaRPr lang="zh-CN"/>
          </a:p>
          <a:p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如果游戏没结束：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en-US" altLang="zh-CN">
                <a:sym typeface="+mn-ea"/>
              </a:rPr>
              <a:t>    </a:t>
            </a:r>
            <a:r>
              <a:rPr lang="zh-CN" altLang="en-US" b="1" u="sng"/>
              <a:t>判断蛇的头</a:t>
            </a:r>
            <a:r>
              <a:rPr lang="zh-CN" altLang="en-US" b="1" u="sng"/>
              <a:t>坐标和食物坐标相等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          </a:t>
            </a:r>
            <a:r>
              <a:rPr lang="en-US" altLang="zh-CN">
                <a:sym typeface="+mn-ea"/>
              </a:rPr>
              <a:t>    </a:t>
            </a:r>
            <a:r>
              <a:rPr lang="zh-CN"/>
              <a:t>标记食物被吃掉</a:t>
            </a:r>
            <a:endParaRPr lang="zh-CN"/>
          </a:p>
          <a:p>
            <a:r>
              <a:rPr lang="zh-CN"/>
              <a:t> </a:t>
            </a:r>
            <a:r>
              <a:rPr lang="en-US" altLang="zh-CN"/>
              <a:t>         </a:t>
            </a:r>
            <a:r>
              <a:rPr lang="en-US" altLang="zh-CN">
                <a:sym typeface="+mn-ea"/>
              </a:rPr>
              <a:t>    </a:t>
            </a:r>
            <a:r>
              <a:rPr lang="zh-CN" altLang="en-US"/>
              <a:t>蛇的尾部不删除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</a:t>
            </a:r>
            <a:r>
              <a:rPr lang="en-US" altLang="zh-CN">
                <a:sym typeface="+mn-ea"/>
              </a:rPr>
              <a:t>    </a:t>
            </a:r>
            <a:r>
              <a:rPr lang="en-US" altLang="zh-CN"/>
              <a:t> </a:t>
            </a:r>
            <a:r>
              <a:rPr lang="zh-CN" altLang="en-US" b="1"/>
              <a:t>否则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</a:t>
            </a:r>
            <a:r>
              <a:rPr lang="en-US" altLang="zh-CN">
                <a:sym typeface="+mn-ea"/>
              </a:rPr>
              <a:t>    </a:t>
            </a:r>
            <a:r>
              <a:rPr lang="zh-CN" altLang="en-US"/>
              <a:t>蛇的尾部删除</a:t>
            </a:r>
            <a:endParaRPr lang="zh-CN" altLang="en-US"/>
          </a:p>
          <a:p>
            <a:endParaRPr lang="zh-CN"/>
          </a:p>
          <a:p>
            <a:r>
              <a:rPr lang="en-US" altLang="zh-CN"/>
              <a:t>    </a:t>
            </a:r>
            <a:r>
              <a:rPr lang="zh-CN" altLang="en-US"/>
              <a:t>循环画出蛇身体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45" y="2138680"/>
            <a:ext cx="4878705" cy="39497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47595" y="2413000"/>
            <a:ext cx="2665095" cy="36036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7" name="文本框 146"/>
          <p:cNvSpPr txBox="1"/>
          <p:nvPr/>
        </p:nvSpPr>
        <p:spPr>
          <a:xfrm>
            <a:off x="4936490" y="5497830"/>
            <a:ext cx="21558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/>
              <a:t>                       </a:t>
            </a:r>
            <a:r>
              <a:rPr lang="en-US" altLang="zh-CN" sz="2400" dirty="0">
                <a:highlight>
                  <a:srgbClr val="FFFF00"/>
                </a:highlight>
              </a:rPr>
              <a:t>(width</a:t>
            </a:r>
            <a:r>
              <a:rPr lang="zh-CN" altLang="en-US" sz="2400" dirty="0">
                <a:highlight>
                  <a:srgbClr val="FFFF00"/>
                </a:highlight>
              </a:rPr>
              <a:t>，</a:t>
            </a:r>
            <a:r>
              <a:rPr lang="en-US" altLang="zh-CN" sz="2400" dirty="0">
                <a:highlight>
                  <a:srgbClr val="FFFF00"/>
                </a:highlight>
              </a:rPr>
              <a:t>height</a:t>
            </a:r>
            <a:r>
              <a:rPr lang="en-US" altLang="zh-CN" sz="2400" dirty="0">
                <a:highlight>
                  <a:srgbClr val="FFFF00"/>
                </a:highlight>
              </a:rPr>
              <a:t>) 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71745" y="1535430"/>
            <a:ext cx="21558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/>
              <a:t>                       </a:t>
            </a:r>
            <a:r>
              <a:rPr lang="en-US" altLang="zh-CN" sz="2400" dirty="0">
                <a:highlight>
                  <a:srgbClr val="FFFF00"/>
                </a:highlight>
              </a:rPr>
              <a:t>(width</a:t>
            </a:r>
            <a:r>
              <a:rPr lang="zh-CN" altLang="en-US" sz="2400" dirty="0">
                <a:highlight>
                  <a:srgbClr val="FFFF00"/>
                </a:highlight>
              </a:rPr>
              <a:t>，</a:t>
            </a:r>
            <a:r>
              <a:rPr lang="en-US" altLang="zh-CN" sz="2400" dirty="0">
                <a:highlight>
                  <a:srgbClr val="FFFF00"/>
                </a:highlight>
              </a:rPr>
              <a:t>0) 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7785" y="1459865"/>
            <a:ext cx="21558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/>
              <a:t>                       </a:t>
            </a:r>
            <a:r>
              <a:rPr lang="en-US" altLang="zh-CN" sz="2400" dirty="0">
                <a:highlight>
                  <a:srgbClr val="FFFF00"/>
                </a:highlight>
              </a:rPr>
              <a:t>(0</a:t>
            </a:r>
            <a:r>
              <a:rPr lang="zh-CN" altLang="en-US" sz="2400" dirty="0">
                <a:highlight>
                  <a:srgbClr val="FFFF00"/>
                </a:highlight>
              </a:rPr>
              <a:t>，</a:t>
            </a:r>
            <a:r>
              <a:rPr lang="en-US" altLang="zh-CN" sz="2400" dirty="0">
                <a:highlight>
                  <a:srgbClr val="FFFF00"/>
                </a:highlight>
              </a:rPr>
              <a:t>0) 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02690" y="5497830"/>
            <a:ext cx="21558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/>
              <a:t>                       </a:t>
            </a:r>
            <a:r>
              <a:rPr lang="en-US" altLang="zh-CN" sz="2400" dirty="0">
                <a:highlight>
                  <a:srgbClr val="FFFF00"/>
                </a:highlight>
              </a:rPr>
              <a:t>(0</a:t>
            </a:r>
            <a:r>
              <a:rPr lang="zh-CN" altLang="en-US" sz="2400" dirty="0">
                <a:highlight>
                  <a:srgbClr val="FFFF00"/>
                </a:highlight>
              </a:rPr>
              <a:t>，</a:t>
            </a:r>
            <a:r>
              <a:rPr lang="en-US" altLang="zh-CN" sz="2400" dirty="0">
                <a:highlight>
                  <a:srgbClr val="FFFF00"/>
                </a:highlight>
              </a:rPr>
              <a:t>height) 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连接符: 肘形 8"/>
          <p:cNvCxnSpPr/>
          <p:nvPr/>
        </p:nvCxnSpPr>
        <p:spPr>
          <a:xfrm rot="16200000" flipH="1">
            <a:off x="-2144275" y="3457362"/>
            <a:ext cx="6007527" cy="424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/>
          <p:cNvCxnSpPr/>
          <p:nvPr/>
        </p:nvCxnSpPr>
        <p:spPr>
          <a:xfrm flipV="1">
            <a:off x="640016" y="670563"/>
            <a:ext cx="4646508" cy="1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61812" y="7518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379629" y="7518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797446" y="7518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2" name="矩形 21"/>
          <p:cNvSpPr/>
          <p:nvPr/>
        </p:nvSpPr>
        <p:spPr>
          <a:xfrm>
            <a:off x="2215263" y="7518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633080" y="7518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050897" y="7518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468714" y="7518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6" name="矩形 25"/>
          <p:cNvSpPr/>
          <p:nvPr/>
        </p:nvSpPr>
        <p:spPr>
          <a:xfrm>
            <a:off x="3886531" y="7518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318833" y="7518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751135" y="7518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61812" y="11548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379629" y="11548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797446" y="11548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6" name="矩形 35"/>
          <p:cNvSpPr/>
          <p:nvPr/>
        </p:nvSpPr>
        <p:spPr>
          <a:xfrm>
            <a:off x="2215263" y="11548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633080" y="11548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050897" y="11548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3468714" y="11548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0" name="矩形 39"/>
          <p:cNvSpPr/>
          <p:nvPr/>
        </p:nvSpPr>
        <p:spPr>
          <a:xfrm>
            <a:off x="3886531" y="11548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318833" y="11548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751135" y="11548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961812" y="15578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379629" y="15578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797446" y="15578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6" name="矩形 45"/>
          <p:cNvSpPr/>
          <p:nvPr/>
        </p:nvSpPr>
        <p:spPr>
          <a:xfrm>
            <a:off x="2215263" y="1557869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633080" y="1557869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3050897" y="1557869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3468714" y="1557869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50" name="矩形 49"/>
          <p:cNvSpPr/>
          <p:nvPr/>
        </p:nvSpPr>
        <p:spPr>
          <a:xfrm>
            <a:off x="3886531" y="1557869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4318833" y="15578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4751135" y="15578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961812" y="19608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379629" y="19608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1797446" y="19608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56" name="矩形 55"/>
          <p:cNvSpPr/>
          <p:nvPr/>
        </p:nvSpPr>
        <p:spPr>
          <a:xfrm>
            <a:off x="2215263" y="19608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2633080" y="19608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3050897" y="19608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3468714" y="19608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60" name="矩形 59"/>
          <p:cNvSpPr/>
          <p:nvPr/>
        </p:nvSpPr>
        <p:spPr>
          <a:xfrm>
            <a:off x="3886531" y="19608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4318833" y="19608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751135" y="19608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961812" y="23638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1379629" y="23638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797446" y="23638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66" name="矩形 65"/>
          <p:cNvSpPr/>
          <p:nvPr/>
        </p:nvSpPr>
        <p:spPr>
          <a:xfrm>
            <a:off x="2215263" y="23638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633080" y="23638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050897" y="23638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3468714" y="23638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70" name="矩形 69"/>
          <p:cNvSpPr/>
          <p:nvPr/>
        </p:nvSpPr>
        <p:spPr>
          <a:xfrm>
            <a:off x="3886531" y="23638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4318833" y="23638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751135" y="23638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961812" y="27669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379629" y="27669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1797446" y="27669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76" name="矩形 75"/>
          <p:cNvSpPr/>
          <p:nvPr/>
        </p:nvSpPr>
        <p:spPr>
          <a:xfrm>
            <a:off x="2215263" y="27669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2633080" y="27669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3050897" y="27669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468714" y="27669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80" name="矩形 79"/>
          <p:cNvSpPr/>
          <p:nvPr/>
        </p:nvSpPr>
        <p:spPr>
          <a:xfrm>
            <a:off x="3886531" y="27669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4318833" y="27669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4751135" y="27669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956232" y="316992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1374049" y="316992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1791866" y="316992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86" name="矩形 85"/>
          <p:cNvSpPr/>
          <p:nvPr/>
        </p:nvSpPr>
        <p:spPr>
          <a:xfrm>
            <a:off x="2209683" y="316992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2627500" y="316992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3045317" y="316992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3463134" y="316992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0" name="矩形 89"/>
          <p:cNvSpPr/>
          <p:nvPr/>
        </p:nvSpPr>
        <p:spPr>
          <a:xfrm>
            <a:off x="3880951" y="316992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4313253" y="316992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4745555" y="316992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956232" y="357293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1374049" y="357293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1791866" y="357293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6" name="矩形 95"/>
          <p:cNvSpPr/>
          <p:nvPr/>
        </p:nvSpPr>
        <p:spPr>
          <a:xfrm>
            <a:off x="2209683" y="357293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2627500" y="357293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3045317" y="357293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>
            <a:off x="3463134" y="357293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00" name="矩形 99"/>
          <p:cNvSpPr/>
          <p:nvPr/>
        </p:nvSpPr>
        <p:spPr>
          <a:xfrm>
            <a:off x="3880951" y="357293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4313253" y="357293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4745555" y="357293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956232" y="397594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1374049" y="397594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1791866" y="397594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06" name="矩形 105"/>
          <p:cNvSpPr/>
          <p:nvPr/>
        </p:nvSpPr>
        <p:spPr>
          <a:xfrm>
            <a:off x="2209683" y="397594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2627500" y="397594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3045317" y="397594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3463134" y="397594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10" name="矩形 109"/>
          <p:cNvSpPr/>
          <p:nvPr/>
        </p:nvSpPr>
        <p:spPr>
          <a:xfrm>
            <a:off x="3880951" y="397594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4313253" y="397594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4745555" y="397594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/>
          <p:cNvSpPr/>
          <p:nvPr/>
        </p:nvSpPr>
        <p:spPr>
          <a:xfrm>
            <a:off x="956232" y="437896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1374049" y="437896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1791866" y="437896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16" name="矩形 115"/>
          <p:cNvSpPr/>
          <p:nvPr/>
        </p:nvSpPr>
        <p:spPr>
          <a:xfrm>
            <a:off x="2209683" y="437896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2627500" y="437896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3045317" y="437896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3463134" y="437896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20" name="矩形 119"/>
          <p:cNvSpPr/>
          <p:nvPr/>
        </p:nvSpPr>
        <p:spPr>
          <a:xfrm>
            <a:off x="3880951" y="437896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4313253" y="437896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4745555" y="437896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>
            <a:off x="956232" y="478197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1374049" y="478197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1791866" y="478197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26" name="矩形 125"/>
          <p:cNvSpPr/>
          <p:nvPr/>
        </p:nvSpPr>
        <p:spPr>
          <a:xfrm>
            <a:off x="2209683" y="478197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2627500" y="478197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3045317" y="478197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矩形 128"/>
          <p:cNvSpPr/>
          <p:nvPr/>
        </p:nvSpPr>
        <p:spPr>
          <a:xfrm>
            <a:off x="3463134" y="478197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0" name="矩形 129"/>
          <p:cNvSpPr/>
          <p:nvPr/>
        </p:nvSpPr>
        <p:spPr>
          <a:xfrm>
            <a:off x="3880951" y="478197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4313253" y="478197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/>
          <p:cNvSpPr/>
          <p:nvPr/>
        </p:nvSpPr>
        <p:spPr>
          <a:xfrm>
            <a:off x="4745555" y="478197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/>
          <p:cNvSpPr/>
          <p:nvPr/>
        </p:nvSpPr>
        <p:spPr>
          <a:xfrm>
            <a:off x="956232" y="518498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1374049" y="518498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/>
          <p:cNvSpPr/>
          <p:nvPr/>
        </p:nvSpPr>
        <p:spPr>
          <a:xfrm>
            <a:off x="1791866" y="518498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6" name="矩形 135"/>
          <p:cNvSpPr/>
          <p:nvPr/>
        </p:nvSpPr>
        <p:spPr>
          <a:xfrm>
            <a:off x="2209683" y="518498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/>
        </p:nvSpPr>
        <p:spPr>
          <a:xfrm>
            <a:off x="2627500" y="518498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3045317" y="518498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矩形 138"/>
          <p:cNvSpPr/>
          <p:nvPr/>
        </p:nvSpPr>
        <p:spPr>
          <a:xfrm>
            <a:off x="3463134" y="518498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40" name="矩形 139"/>
          <p:cNvSpPr/>
          <p:nvPr/>
        </p:nvSpPr>
        <p:spPr>
          <a:xfrm>
            <a:off x="3880951" y="518498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/>
          <p:cNvSpPr/>
          <p:nvPr/>
        </p:nvSpPr>
        <p:spPr>
          <a:xfrm>
            <a:off x="4313253" y="518498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/>
          <p:cNvSpPr/>
          <p:nvPr/>
        </p:nvSpPr>
        <p:spPr>
          <a:xfrm>
            <a:off x="4745555" y="518498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956232" y="558799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/>
          <p:cNvSpPr/>
          <p:nvPr/>
        </p:nvSpPr>
        <p:spPr>
          <a:xfrm>
            <a:off x="1374049" y="558799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1791866" y="558799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46" name="矩形 145"/>
          <p:cNvSpPr/>
          <p:nvPr/>
        </p:nvSpPr>
        <p:spPr>
          <a:xfrm>
            <a:off x="2209683" y="558799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2627500" y="558799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3045317" y="558799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/>
          <p:cNvSpPr/>
          <p:nvPr/>
        </p:nvSpPr>
        <p:spPr>
          <a:xfrm>
            <a:off x="3463134" y="558799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50" name="矩形 149"/>
          <p:cNvSpPr/>
          <p:nvPr/>
        </p:nvSpPr>
        <p:spPr>
          <a:xfrm>
            <a:off x="3880951" y="558799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4313253" y="558799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4745555" y="558799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矩形 152"/>
          <p:cNvSpPr/>
          <p:nvPr/>
        </p:nvSpPr>
        <p:spPr>
          <a:xfrm>
            <a:off x="956232" y="599101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矩形 153"/>
          <p:cNvSpPr/>
          <p:nvPr/>
        </p:nvSpPr>
        <p:spPr>
          <a:xfrm>
            <a:off x="1374049" y="599101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矩形 154"/>
          <p:cNvSpPr/>
          <p:nvPr/>
        </p:nvSpPr>
        <p:spPr>
          <a:xfrm>
            <a:off x="1791866" y="599101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56" name="矩形 155"/>
          <p:cNvSpPr/>
          <p:nvPr/>
        </p:nvSpPr>
        <p:spPr>
          <a:xfrm>
            <a:off x="2209683" y="599101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矩形 156"/>
          <p:cNvSpPr/>
          <p:nvPr/>
        </p:nvSpPr>
        <p:spPr>
          <a:xfrm>
            <a:off x="2627500" y="599101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/>
          <p:cNvSpPr/>
          <p:nvPr/>
        </p:nvSpPr>
        <p:spPr>
          <a:xfrm>
            <a:off x="3045317" y="599101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矩形 158"/>
          <p:cNvSpPr/>
          <p:nvPr/>
        </p:nvSpPr>
        <p:spPr>
          <a:xfrm>
            <a:off x="3463134" y="599101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60" name="矩形 159"/>
          <p:cNvSpPr/>
          <p:nvPr/>
        </p:nvSpPr>
        <p:spPr>
          <a:xfrm>
            <a:off x="3880951" y="599101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/>
          <p:cNvSpPr/>
          <p:nvPr/>
        </p:nvSpPr>
        <p:spPr>
          <a:xfrm>
            <a:off x="4313253" y="599101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/>
          <p:cNvSpPr/>
          <p:nvPr/>
        </p:nvSpPr>
        <p:spPr>
          <a:xfrm>
            <a:off x="4745555" y="599101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3" name="连接符: 肘形 172"/>
          <p:cNvCxnSpPr/>
          <p:nvPr/>
        </p:nvCxnSpPr>
        <p:spPr>
          <a:xfrm rot="16200000" flipH="1">
            <a:off x="3766351" y="3376083"/>
            <a:ext cx="6007527" cy="424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连接符: 肘形 173"/>
          <p:cNvCxnSpPr/>
          <p:nvPr/>
        </p:nvCxnSpPr>
        <p:spPr>
          <a:xfrm flipV="1">
            <a:off x="6550642" y="589284"/>
            <a:ext cx="4646508" cy="1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/>
          <p:cNvSpPr/>
          <p:nvPr/>
        </p:nvSpPr>
        <p:spPr>
          <a:xfrm>
            <a:off x="6872438" y="67056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矩形 175"/>
          <p:cNvSpPr/>
          <p:nvPr/>
        </p:nvSpPr>
        <p:spPr>
          <a:xfrm>
            <a:off x="7290255" y="67056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矩形 176"/>
          <p:cNvSpPr/>
          <p:nvPr/>
        </p:nvSpPr>
        <p:spPr>
          <a:xfrm>
            <a:off x="7708072" y="67056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78" name="矩形 177"/>
          <p:cNvSpPr/>
          <p:nvPr/>
        </p:nvSpPr>
        <p:spPr>
          <a:xfrm>
            <a:off x="8125889" y="67056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矩形 178"/>
          <p:cNvSpPr/>
          <p:nvPr/>
        </p:nvSpPr>
        <p:spPr>
          <a:xfrm>
            <a:off x="8543706" y="67056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矩形 179"/>
          <p:cNvSpPr/>
          <p:nvPr/>
        </p:nvSpPr>
        <p:spPr>
          <a:xfrm>
            <a:off x="8961523" y="67056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矩形 180"/>
          <p:cNvSpPr/>
          <p:nvPr/>
        </p:nvSpPr>
        <p:spPr>
          <a:xfrm>
            <a:off x="9379340" y="67056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82" name="矩形 181"/>
          <p:cNvSpPr/>
          <p:nvPr/>
        </p:nvSpPr>
        <p:spPr>
          <a:xfrm>
            <a:off x="9797157" y="67056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矩形 182"/>
          <p:cNvSpPr/>
          <p:nvPr/>
        </p:nvSpPr>
        <p:spPr>
          <a:xfrm>
            <a:off x="10229459" y="67056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矩形 183"/>
          <p:cNvSpPr/>
          <p:nvPr/>
        </p:nvSpPr>
        <p:spPr>
          <a:xfrm>
            <a:off x="10661761" y="67056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/>
          <p:cNvSpPr/>
          <p:nvPr/>
        </p:nvSpPr>
        <p:spPr>
          <a:xfrm>
            <a:off x="6872438" y="107357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/>
          <p:cNvSpPr/>
          <p:nvPr/>
        </p:nvSpPr>
        <p:spPr>
          <a:xfrm>
            <a:off x="7290255" y="107357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矩形 186"/>
          <p:cNvSpPr/>
          <p:nvPr/>
        </p:nvSpPr>
        <p:spPr>
          <a:xfrm>
            <a:off x="7708072" y="107357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88" name="矩形 187"/>
          <p:cNvSpPr/>
          <p:nvPr/>
        </p:nvSpPr>
        <p:spPr>
          <a:xfrm>
            <a:off x="8125889" y="107357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>
            <a:off x="8543706" y="107357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/>
          <p:cNvSpPr/>
          <p:nvPr/>
        </p:nvSpPr>
        <p:spPr>
          <a:xfrm>
            <a:off x="8961523" y="107357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矩形 190"/>
          <p:cNvSpPr/>
          <p:nvPr/>
        </p:nvSpPr>
        <p:spPr>
          <a:xfrm>
            <a:off x="9379340" y="107357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92" name="矩形 191"/>
          <p:cNvSpPr/>
          <p:nvPr/>
        </p:nvSpPr>
        <p:spPr>
          <a:xfrm>
            <a:off x="9797157" y="107357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 192"/>
          <p:cNvSpPr/>
          <p:nvPr/>
        </p:nvSpPr>
        <p:spPr>
          <a:xfrm>
            <a:off x="10229459" y="107357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193"/>
          <p:cNvSpPr/>
          <p:nvPr/>
        </p:nvSpPr>
        <p:spPr>
          <a:xfrm>
            <a:off x="10661761" y="107357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194"/>
          <p:cNvSpPr/>
          <p:nvPr/>
        </p:nvSpPr>
        <p:spPr>
          <a:xfrm>
            <a:off x="6872438" y="147659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/>
          <p:cNvSpPr/>
          <p:nvPr/>
        </p:nvSpPr>
        <p:spPr>
          <a:xfrm>
            <a:off x="7290255" y="147659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/>
          <p:cNvSpPr/>
          <p:nvPr/>
        </p:nvSpPr>
        <p:spPr>
          <a:xfrm>
            <a:off x="7708072" y="147659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98" name="矩形 197"/>
          <p:cNvSpPr/>
          <p:nvPr/>
        </p:nvSpPr>
        <p:spPr>
          <a:xfrm>
            <a:off x="8125889" y="147659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/>
          <p:cNvSpPr/>
          <p:nvPr/>
        </p:nvSpPr>
        <p:spPr>
          <a:xfrm>
            <a:off x="8543706" y="1476590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/>
          <p:cNvSpPr/>
          <p:nvPr/>
        </p:nvSpPr>
        <p:spPr>
          <a:xfrm>
            <a:off x="8961523" y="1476590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矩形 200"/>
          <p:cNvSpPr/>
          <p:nvPr/>
        </p:nvSpPr>
        <p:spPr>
          <a:xfrm>
            <a:off x="9379340" y="1476590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02" name="矩形 201"/>
          <p:cNvSpPr/>
          <p:nvPr/>
        </p:nvSpPr>
        <p:spPr>
          <a:xfrm>
            <a:off x="9797157" y="1476590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/>
          <p:cNvSpPr/>
          <p:nvPr/>
        </p:nvSpPr>
        <p:spPr>
          <a:xfrm>
            <a:off x="10229459" y="147659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矩形 203"/>
          <p:cNvSpPr/>
          <p:nvPr/>
        </p:nvSpPr>
        <p:spPr>
          <a:xfrm>
            <a:off x="10661761" y="147659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矩形 204"/>
          <p:cNvSpPr/>
          <p:nvPr/>
        </p:nvSpPr>
        <p:spPr>
          <a:xfrm>
            <a:off x="6872438" y="187960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矩形 205"/>
          <p:cNvSpPr/>
          <p:nvPr/>
        </p:nvSpPr>
        <p:spPr>
          <a:xfrm>
            <a:off x="7290255" y="187960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/>
          <p:cNvSpPr/>
          <p:nvPr/>
        </p:nvSpPr>
        <p:spPr>
          <a:xfrm>
            <a:off x="7708072" y="187960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08" name="矩形 207"/>
          <p:cNvSpPr/>
          <p:nvPr/>
        </p:nvSpPr>
        <p:spPr>
          <a:xfrm>
            <a:off x="8125889" y="187960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/>
          <p:cNvSpPr/>
          <p:nvPr/>
        </p:nvSpPr>
        <p:spPr>
          <a:xfrm>
            <a:off x="8543706" y="187960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209"/>
          <p:cNvSpPr/>
          <p:nvPr/>
        </p:nvSpPr>
        <p:spPr>
          <a:xfrm>
            <a:off x="8961523" y="187960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210"/>
          <p:cNvSpPr/>
          <p:nvPr/>
        </p:nvSpPr>
        <p:spPr>
          <a:xfrm>
            <a:off x="9379340" y="187960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12" name="矩形 211"/>
          <p:cNvSpPr/>
          <p:nvPr/>
        </p:nvSpPr>
        <p:spPr>
          <a:xfrm>
            <a:off x="9797157" y="1879603"/>
            <a:ext cx="324610" cy="321734"/>
          </a:xfrm>
          <a:prstGeom prst="rect">
            <a:avLst/>
          </a:prstGeom>
          <a:solidFill>
            <a:srgbClr val="00B050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/>
          <p:cNvSpPr/>
          <p:nvPr/>
        </p:nvSpPr>
        <p:spPr>
          <a:xfrm>
            <a:off x="10229459" y="187960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矩形 213"/>
          <p:cNvSpPr/>
          <p:nvPr/>
        </p:nvSpPr>
        <p:spPr>
          <a:xfrm>
            <a:off x="10661761" y="187960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矩形 214"/>
          <p:cNvSpPr/>
          <p:nvPr/>
        </p:nvSpPr>
        <p:spPr>
          <a:xfrm>
            <a:off x="6872438" y="228261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/>
          <p:cNvSpPr/>
          <p:nvPr/>
        </p:nvSpPr>
        <p:spPr>
          <a:xfrm>
            <a:off x="7290255" y="228261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216"/>
          <p:cNvSpPr/>
          <p:nvPr/>
        </p:nvSpPr>
        <p:spPr>
          <a:xfrm>
            <a:off x="7708072" y="228261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18" name="矩形 217"/>
          <p:cNvSpPr/>
          <p:nvPr/>
        </p:nvSpPr>
        <p:spPr>
          <a:xfrm>
            <a:off x="8125889" y="228261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218"/>
          <p:cNvSpPr/>
          <p:nvPr/>
        </p:nvSpPr>
        <p:spPr>
          <a:xfrm>
            <a:off x="8543706" y="228261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219"/>
          <p:cNvSpPr/>
          <p:nvPr/>
        </p:nvSpPr>
        <p:spPr>
          <a:xfrm>
            <a:off x="8961523" y="228261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220"/>
          <p:cNvSpPr/>
          <p:nvPr/>
        </p:nvSpPr>
        <p:spPr>
          <a:xfrm>
            <a:off x="9379340" y="228261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22" name="矩形 221"/>
          <p:cNvSpPr/>
          <p:nvPr/>
        </p:nvSpPr>
        <p:spPr>
          <a:xfrm>
            <a:off x="9797157" y="228261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矩形 222"/>
          <p:cNvSpPr/>
          <p:nvPr/>
        </p:nvSpPr>
        <p:spPr>
          <a:xfrm>
            <a:off x="10229459" y="228261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矩形 223"/>
          <p:cNvSpPr/>
          <p:nvPr/>
        </p:nvSpPr>
        <p:spPr>
          <a:xfrm>
            <a:off x="10661761" y="228261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/>
          <p:cNvSpPr/>
          <p:nvPr/>
        </p:nvSpPr>
        <p:spPr>
          <a:xfrm>
            <a:off x="6872438" y="268562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/>
          <p:cNvSpPr/>
          <p:nvPr/>
        </p:nvSpPr>
        <p:spPr>
          <a:xfrm>
            <a:off x="7290255" y="268562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226"/>
          <p:cNvSpPr/>
          <p:nvPr/>
        </p:nvSpPr>
        <p:spPr>
          <a:xfrm>
            <a:off x="7708072" y="268562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28" name="矩形 227"/>
          <p:cNvSpPr/>
          <p:nvPr/>
        </p:nvSpPr>
        <p:spPr>
          <a:xfrm>
            <a:off x="8125889" y="268562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矩形 228"/>
          <p:cNvSpPr/>
          <p:nvPr/>
        </p:nvSpPr>
        <p:spPr>
          <a:xfrm>
            <a:off x="8543706" y="268562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229"/>
          <p:cNvSpPr/>
          <p:nvPr/>
        </p:nvSpPr>
        <p:spPr>
          <a:xfrm>
            <a:off x="8961523" y="268562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矩形 230"/>
          <p:cNvSpPr/>
          <p:nvPr/>
        </p:nvSpPr>
        <p:spPr>
          <a:xfrm>
            <a:off x="9379340" y="268562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32" name="矩形 231"/>
          <p:cNvSpPr/>
          <p:nvPr/>
        </p:nvSpPr>
        <p:spPr>
          <a:xfrm>
            <a:off x="9797157" y="268562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/>
          <p:cNvSpPr/>
          <p:nvPr/>
        </p:nvSpPr>
        <p:spPr>
          <a:xfrm>
            <a:off x="10229459" y="268562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矩形 233"/>
          <p:cNvSpPr/>
          <p:nvPr/>
        </p:nvSpPr>
        <p:spPr>
          <a:xfrm>
            <a:off x="10661761" y="268562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矩形 234"/>
          <p:cNvSpPr/>
          <p:nvPr/>
        </p:nvSpPr>
        <p:spPr>
          <a:xfrm>
            <a:off x="6866858" y="308864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矩形 235"/>
          <p:cNvSpPr/>
          <p:nvPr/>
        </p:nvSpPr>
        <p:spPr>
          <a:xfrm>
            <a:off x="7284675" y="308864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矩形 236"/>
          <p:cNvSpPr/>
          <p:nvPr/>
        </p:nvSpPr>
        <p:spPr>
          <a:xfrm>
            <a:off x="7702492" y="308864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38" name="矩形 237"/>
          <p:cNvSpPr/>
          <p:nvPr/>
        </p:nvSpPr>
        <p:spPr>
          <a:xfrm>
            <a:off x="8120309" y="308864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矩形 238"/>
          <p:cNvSpPr/>
          <p:nvPr/>
        </p:nvSpPr>
        <p:spPr>
          <a:xfrm>
            <a:off x="8538126" y="308864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矩形 239"/>
          <p:cNvSpPr/>
          <p:nvPr/>
        </p:nvSpPr>
        <p:spPr>
          <a:xfrm>
            <a:off x="8955943" y="308864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矩形 240"/>
          <p:cNvSpPr/>
          <p:nvPr/>
        </p:nvSpPr>
        <p:spPr>
          <a:xfrm>
            <a:off x="9373760" y="308864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42" name="矩形 241"/>
          <p:cNvSpPr/>
          <p:nvPr/>
        </p:nvSpPr>
        <p:spPr>
          <a:xfrm>
            <a:off x="9791577" y="308864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矩形 242"/>
          <p:cNvSpPr/>
          <p:nvPr/>
        </p:nvSpPr>
        <p:spPr>
          <a:xfrm>
            <a:off x="10223879" y="308864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矩形 243"/>
          <p:cNvSpPr/>
          <p:nvPr/>
        </p:nvSpPr>
        <p:spPr>
          <a:xfrm>
            <a:off x="10656181" y="308864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矩形 244"/>
          <p:cNvSpPr/>
          <p:nvPr/>
        </p:nvSpPr>
        <p:spPr>
          <a:xfrm>
            <a:off x="6866858" y="349165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矩形 245"/>
          <p:cNvSpPr/>
          <p:nvPr/>
        </p:nvSpPr>
        <p:spPr>
          <a:xfrm>
            <a:off x="7284675" y="349165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矩形 246"/>
          <p:cNvSpPr/>
          <p:nvPr/>
        </p:nvSpPr>
        <p:spPr>
          <a:xfrm>
            <a:off x="7702492" y="349165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48" name="矩形 247"/>
          <p:cNvSpPr/>
          <p:nvPr/>
        </p:nvSpPr>
        <p:spPr>
          <a:xfrm>
            <a:off x="8120309" y="349165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9" name="矩形 248"/>
          <p:cNvSpPr/>
          <p:nvPr/>
        </p:nvSpPr>
        <p:spPr>
          <a:xfrm>
            <a:off x="8538126" y="349165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0" name="矩形 249"/>
          <p:cNvSpPr/>
          <p:nvPr/>
        </p:nvSpPr>
        <p:spPr>
          <a:xfrm>
            <a:off x="8955943" y="349165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矩形 250"/>
          <p:cNvSpPr/>
          <p:nvPr/>
        </p:nvSpPr>
        <p:spPr>
          <a:xfrm>
            <a:off x="9373760" y="349165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52" name="矩形 251"/>
          <p:cNvSpPr/>
          <p:nvPr/>
        </p:nvSpPr>
        <p:spPr>
          <a:xfrm>
            <a:off x="9791577" y="349165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矩形 252"/>
          <p:cNvSpPr/>
          <p:nvPr/>
        </p:nvSpPr>
        <p:spPr>
          <a:xfrm>
            <a:off x="10223879" y="349165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矩形 253"/>
          <p:cNvSpPr/>
          <p:nvPr/>
        </p:nvSpPr>
        <p:spPr>
          <a:xfrm>
            <a:off x="10656181" y="349165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 254"/>
          <p:cNvSpPr/>
          <p:nvPr/>
        </p:nvSpPr>
        <p:spPr>
          <a:xfrm>
            <a:off x="6866858" y="389466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矩形 255"/>
          <p:cNvSpPr/>
          <p:nvPr/>
        </p:nvSpPr>
        <p:spPr>
          <a:xfrm>
            <a:off x="7284675" y="389466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矩形 256"/>
          <p:cNvSpPr/>
          <p:nvPr/>
        </p:nvSpPr>
        <p:spPr>
          <a:xfrm>
            <a:off x="7702492" y="389466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58" name="矩形 257"/>
          <p:cNvSpPr/>
          <p:nvPr/>
        </p:nvSpPr>
        <p:spPr>
          <a:xfrm>
            <a:off x="8120309" y="389466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9" name="矩形 258"/>
          <p:cNvSpPr/>
          <p:nvPr/>
        </p:nvSpPr>
        <p:spPr>
          <a:xfrm>
            <a:off x="8538126" y="389466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 259"/>
          <p:cNvSpPr/>
          <p:nvPr/>
        </p:nvSpPr>
        <p:spPr>
          <a:xfrm>
            <a:off x="8955943" y="389466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矩形 260"/>
          <p:cNvSpPr/>
          <p:nvPr/>
        </p:nvSpPr>
        <p:spPr>
          <a:xfrm>
            <a:off x="9373760" y="389466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62" name="矩形 261"/>
          <p:cNvSpPr/>
          <p:nvPr/>
        </p:nvSpPr>
        <p:spPr>
          <a:xfrm>
            <a:off x="9791577" y="389466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" name="矩形 262"/>
          <p:cNvSpPr/>
          <p:nvPr/>
        </p:nvSpPr>
        <p:spPr>
          <a:xfrm>
            <a:off x="10223879" y="389466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4" name="矩形 263"/>
          <p:cNvSpPr/>
          <p:nvPr/>
        </p:nvSpPr>
        <p:spPr>
          <a:xfrm>
            <a:off x="10656181" y="389466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矩形 264"/>
          <p:cNvSpPr/>
          <p:nvPr/>
        </p:nvSpPr>
        <p:spPr>
          <a:xfrm>
            <a:off x="6866858" y="429768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矩形 265"/>
          <p:cNvSpPr/>
          <p:nvPr/>
        </p:nvSpPr>
        <p:spPr>
          <a:xfrm>
            <a:off x="7284675" y="429768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7" name="矩形 266"/>
          <p:cNvSpPr/>
          <p:nvPr/>
        </p:nvSpPr>
        <p:spPr>
          <a:xfrm>
            <a:off x="7702492" y="429768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68" name="矩形 267"/>
          <p:cNvSpPr/>
          <p:nvPr/>
        </p:nvSpPr>
        <p:spPr>
          <a:xfrm>
            <a:off x="8120309" y="429768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9" name="矩形 268"/>
          <p:cNvSpPr/>
          <p:nvPr/>
        </p:nvSpPr>
        <p:spPr>
          <a:xfrm>
            <a:off x="8538126" y="429768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矩形 269"/>
          <p:cNvSpPr/>
          <p:nvPr/>
        </p:nvSpPr>
        <p:spPr>
          <a:xfrm>
            <a:off x="8955943" y="429768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矩形 270"/>
          <p:cNvSpPr/>
          <p:nvPr/>
        </p:nvSpPr>
        <p:spPr>
          <a:xfrm>
            <a:off x="9373760" y="429768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72" name="矩形 271"/>
          <p:cNvSpPr/>
          <p:nvPr/>
        </p:nvSpPr>
        <p:spPr>
          <a:xfrm>
            <a:off x="9791577" y="429768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矩形 272"/>
          <p:cNvSpPr/>
          <p:nvPr/>
        </p:nvSpPr>
        <p:spPr>
          <a:xfrm>
            <a:off x="10223879" y="429768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矩形 273"/>
          <p:cNvSpPr/>
          <p:nvPr/>
        </p:nvSpPr>
        <p:spPr>
          <a:xfrm>
            <a:off x="10656181" y="429768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/>
          <p:cNvSpPr/>
          <p:nvPr/>
        </p:nvSpPr>
        <p:spPr>
          <a:xfrm>
            <a:off x="6866858" y="470069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/>
          <p:cNvSpPr/>
          <p:nvPr/>
        </p:nvSpPr>
        <p:spPr>
          <a:xfrm>
            <a:off x="7284675" y="470069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矩形 276"/>
          <p:cNvSpPr/>
          <p:nvPr/>
        </p:nvSpPr>
        <p:spPr>
          <a:xfrm>
            <a:off x="7702492" y="470069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78" name="矩形 277"/>
          <p:cNvSpPr/>
          <p:nvPr/>
        </p:nvSpPr>
        <p:spPr>
          <a:xfrm>
            <a:off x="8120309" y="470069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矩形 278"/>
          <p:cNvSpPr/>
          <p:nvPr/>
        </p:nvSpPr>
        <p:spPr>
          <a:xfrm>
            <a:off x="8538126" y="470069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矩形 279"/>
          <p:cNvSpPr/>
          <p:nvPr/>
        </p:nvSpPr>
        <p:spPr>
          <a:xfrm>
            <a:off x="8955943" y="470069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矩形 280"/>
          <p:cNvSpPr/>
          <p:nvPr/>
        </p:nvSpPr>
        <p:spPr>
          <a:xfrm>
            <a:off x="9373760" y="470069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82" name="矩形 281"/>
          <p:cNvSpPr/>
          <p:nvPr/>
        </p:nvSpPr>
        <p:spPr>
          <a:xfrm>
            <a:off x="9791577" y="470069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矩形 282"/>
          <p:cNvSpPr/>
          <p:nvPr/>
        </p:nvSpPr>
        <p:spPr>
          <a:xfrm>
            <a:off x="10223879" y="470069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矩形 283"/>
          <p:cNvSpPr/>
          <p:nvPr/>
        </p:nvSpPr>
        <p:spPr>
          <a:xfrm>
            <a:off x="10656181" y="470069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矩形 284"/>
          <p:cNvSpPr/>
          <p:nvPr/>
        </p:nvSpPr>
        <p:spPr>
          <a:xfrm>
            <a:off x="6866858" y="510370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矩形 285"/>
          <p:cNvSpPr/>
          <p:nvPr/>
        </p:nvSpPr>
        <p:spPr>
          <a:xfrm>
            <a:off x="7284675" y="510370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矩形 286"/>
          <p:cNvSpPr/>
          <p:nvPr/>
        </p:nvSpPr>
        <p:spPr>
          <a:xfrm>
            <a:off x="7702492" y="510370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88" name="矩形 287"/>
          <p:cNvSpPr/>
          <p:nvPr/>
        </p:nvSpPr>
        <p:spPr>
          <a:xfrm>
            <a:off x="8120309" y="510370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矩形 288"/>
          <p:cNvSpPr/>
          <p:nvPr/>
        </p:nvSpPr>
        <p:spPr>
          <a:xfrm>
            <a:off x="8538126" y="510370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矩形 289"/>
          <p:cNvSpPr/>
          <p:nvPr/>
        </p:nvSpPr>
        <p:spPr>
          <a:xfrm>
            <a:off x="8955943" y="510370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矩形 290"/>
          <p:cNvSpPr/>
          <p:nvPr/>
        </p:nvSpPr>
        <p:spPr>
          <a:xfrm>
            <a:off x="9373760" y="510370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92" name="矩形 291"/>
          <p:cNvSpPr/>
          <p:nvPr/>
        </p:nvSpPr>
        <p:spPr>
          <a:xfrm>
            <a:off x="9791577" y="510370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矩形 292"/>
          <p:cNvSpPr/>
          <p:nvPr/>
        </p:nvSpPr>
        <p:spPr>
          <a:xfrm>
            <a:off x="10223879" y="510370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矩形 293"/>
          <p:cNvSpPr/>
          <p:nvPr/>
        </p:nvSpPr>
        <p:spPr>
          <a:xfrm>
            <a:off x="10656181" y="510370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矩形 294"/>
          <p:cNvSpPr/>
          <p:nvPr/>
        </p:nvSpPr>
        <p:spPr>
          <a:xfrm>
            <a:off x="6866858" y="550672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矩形 295"/>
          <p:cNvSpPr/>
          <p:nvPr/>
        </p:nvSpPr>
        <p:spPr>
          <a:xfrm>
            <a:off x="7284675" y="550672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矩形 296"/>
          <p:cNvSpPr/>
          <p:nvPr/>
        </p:nvSpPr>
        <p:spPr>
          <a:xfrm>
            <a:off x="7702492" y="550672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98" name="矩形 297"/>
          <p:cNvSpPr/>
          <p:nvPr/>
        </p:nvSpPr>
        <p:spPr>
          <a:xfrm>
            <a:off x="8120309" y="550672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矩形 298"/>
          <p:cNvSpPr/>
          <p:nvPr/>
        </p:nvSpPr>
        <p:spPr>
          <a:xfrm>
            <a:off x="8538126" y="550672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矩形 299"/>
          <p:cNvSpPr/>
          <p:nvPr/>
        </p:nvSpPr>
        <p:spPr>
          <a:xfrm>
            <a:off x="8955943" y="550672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矩形 300"/>
          <p:cNvSpPr/>
          <p:nvPr/>
        </p:nvSpPr>
        <p:spPr>
          <a:xfrm>
            <a:off x="9373760" y="550672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02" name="矩形 301"/>
          <p:cNvSpPr/>
          <p:nvPr/>
        </p:nvSpPr>
        <p:spPr>
          <a:xfrm>
            <a:off x="9791577" y="550672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矩形 302"/>
          <p:cNvSpPr/>
          <p:nvPr/>
        </p:nvSpPr>
        <p:spPr>
          <a:xfrm>
            <a:off x="10223879" y="550672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矩形 303"/>
          <p:cNvSpPr/>
          <p:nvPr/>
        </p:nvSpPr>
        <p:spPr>
          <a:xfrm>
            <a:off x="10656181" y="550672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矩形 304"/>
          <p:cNvSpPr/>
          <p:nvPr/>
        </p:nvSpPr>
        <p:spPr>
          <a:xfrm>
            <a:off x="6866858" y="590973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6" name="矩形 305"/>
          <p:cNvSpPr/>
          <p:nvPr/>
        </p:nvSpPr>
        <p:spPr>
          <a:xfrm>
            <a:off x="7284675" y="590973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" name="矩形 306"/>
          <p:cNvSpPr/>
          <p:nvPr/>
        </p:nvSpPr>
        <p:spPr>
          <a:xfrm>
            <a:off x="7702492" y="590973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08" name="矩形 307"/>
          <p:cNvSpPr/>
          <p:nvPr/>
        </p:nvSpPr>
        <p:spPr>
          <a:xfrm>
            <a:off x="8120309" y="590973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矩形 308"/>
          <p:cNvSpPr/>
          <p:nvPr/>
        </p:nvSpPr>
        <p:spPr>
          <a:xfrm>
            <a:off x="8538126" y="590973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矩形 309"/>
          <p:cNvSpPr/>
          <p:nvPr/>
        </p:nvSpPr>
        <p:spPr>
          <a:xfrm>
            <a:off x="8955943" y="590973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矩形 310"/>
          <p:cNvSpPr/>
          <p:nvPr/>
        </p:nvSpPr>
        <p:spPr>
          <a:xfrm>
            <a:off x="9373760" y="590973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12" name="矩形 311"/>
          <p:cNvSpPr/>
          <p:nvPr/>
        </p:nvSpPr>
        <p:spPr>
          <a:xfrm>
            <a:off x="9791577" y="590973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矩形 312"/>
          <p:cNvSpPr/>
          <p:nvPr/>
        </p:nvSpPr>
        <p:spPr>
          <a:xfrm>
            <a:off x="10223879" y="590973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矩形 313"/>
          <p:cNvSpPr/>
          <p:nvPr/>
        </p:nvSpPr>
        <p:spPr>
          <a:xfrm>
            <a:off x="10656181" y="590973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文本框 314"/>
          <p:cNvSpPr txBox="1"/>
          <p:nvPr/>
        </p:nvSpPr>
        <p:spPr>
          <a:xfrm>
            <a:off x="1021858" y="319950"/>
            <a:ext cx="442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0    1     2     3    4     5    6     7     8    9</a:t>
            </a:r>
            <a:endParaRPr lang="zh-CN" altLang="en-US" dirty="0"/>
          </a:p>
        </p:txBody>
      </p:sp>
      <p:sp>
        <p:nvSpPr>
          <p:cNvPr id="316" name="文本框 315"/>
          <p:cNvSpPr txBox="1"/>
          <p:nvPr/>
        </p:nvSpPr>
        <p:spPr>
          <a:xfrm>
            <a:off x="438085" y="751842"/>
            <a:ext cx="461665" cy="56282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     </a:t>
            </a:r>
            <a:r>
              <a:rPr lang="en-US" altLang="zh-CN" dirty="0"/>
              <a:t>1     2    3     4     5    6     7     8    9    10  11   12   13</a:t>
            </a:r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连接符: 肘形 3"/>
          <p:cNvCxnSpPr/>
          <p:nvPr/>
        </p:nvCxnSpPr>
        <p:spPr>
          <a:xfrm rot="16200000" flipH="1">
            <a:off x="-1201889" y="3061758"/>
            <a:ext cx="6007527" cy="424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连接符: 肘形 4"/>
          <p:cNvCxnSpPr/>
          <p:nvPr/>
        </p:nvCxnSpPr>
        <p:spPr>
          <a:xfrm flipV="1">
            <a:off x="1582402" y="274959"/>
            <a:ext cx="4646508" cy="1"/>
          </a:xfrm>
          <a:prstGeom prst="bentConnector3">
            <a:avLst>
              <a:gd name="adj1" fmla="val 50000"/>
            </a:avLst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904198" y="35623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22015" y="35623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39832" y="35623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3157649" y="35623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75466" y="35623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993283" y="35623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411100" y="35623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4828917" y="35623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261219" y="35623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693521" y="35623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904198" y="75925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322015" y="75925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739832" y="75925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9" name="矩形 18"/>
          <p:cNvSpPr/>
          <p:nvPr/>
        </p:nvSpPr>
        <p:spPr>
          <a:xfrm>
            <a:off x="3157649" y="75925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575466" y="75925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993283" y="75925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411100" y="75925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3" name="矩形 22"/>
          <p:cNvSpPr/>
          <p:nvPr/>
        </p:nvSpPr>
        <p:spPr>
          <a:xfrm>
            <a:off x="4828917" y="75925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261219" y="75925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693521" y="75925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904198" y="116226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322015" y="116226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739832" y="116226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9" name="矩形 28"/>
          <p:cNvSpPr/>
          <p:nvPr/>
        </p:nvSpPr>
        <p:spPr>
          <a:xfrm>
            <a:off x="3569886" y="115380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834497" y="1565278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993283" y="1162265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411100" y="1162265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3" name="矩形 32"/>
          <p:cNvSpPr/>
          <p:nvPr/>
        </p:nvSpPr>
        <p:spPr>
          <a:xfrm>
            <a:off x="4828917" y="1162265"/>
            <a:ext cx="330190" cy="3217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261219" y="116226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693521" y="116226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904198" y="15652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322015" y="15652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739832" y="15652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9" name="矩形 38"/>
          <p:cNvSpPr/>
          <p:nvPr/>
        </p:nvSpPr>
        <p:spPr>
          <a:xfrm>
            <a:off x="3157649" y="15652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3575466" y="15652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3993283" y="15652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411100" y="15652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3" name="矩形 42"/>
          <p:cNvSpPr/>
          <p:nvPr/>
        </p:nvSpPr>
        <p:spPr>
          <a:xfrm>
            <a:off x="4834497" y="1968291"/>
            <a:ext cx="324610" cy="321734"/>
          </a:xfrm>
          <a:prstGeom prst="rect">
            <a:avLst/>
          </a:prstGeom>
          <a:solidFill>
            <a:srgbClr val="00B050"/>
          </a:solidFill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261219" y="15652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693521" y="15652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904198" y="196829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2322015" y="196829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2739832" y="196829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9" name="矩形 48"/>
          <p:cNvSpPr/>
          <p:nvPr/>
        </p:nvSpPr>
        <p:spPr>
          <a:xfrm>
            <a:off x="3157649" y="196829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575466" y="196829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3993283" y="196829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4411100" y="196829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53" name="矩形 52"/>
          <p:cNvSpPr/>
          <p:nvPr/>
        </p:nvSpPr>
        <p:spPr>
          <a:xfrm>
            <a:off x="3163229" y="116226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5261219" y="196829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693521" y="1968291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1904198" y="237130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2322015" y="237130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2739832" y="237130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59" name="矩形 58"/>
          <p:cNvSpPr/>
          <p:nvPr/>
        </p:nvSpPr>
        <p:spPr>
          <a:xfrm>
            <a:off x="3157649" y="237130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3575466" y="237130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3993283" y="237130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411100" y="237130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63" name="矩形 62"/>
          <p:cNvSpPr/>
          <p:nvPr/>
        </p:nvSpPr>
        <p:spPr>
          <a:xfrm>
            <a:off x="4828917" y="237130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5261219" y="237130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693521" y="2371304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898618" y="277431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2316435" y="277431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2734252" y="277431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69" name="矩形 68"/>
          <p:cNvSpPr/>
          <p:nvPr/>
        </p:nvSpPr>
        <p:spPr>
          <a:xfrm>
            <a:off x="3152069" y="277431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3569886" y="277431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3987703" y="277431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4405520" y="277431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73" name="矩形 72"/>
          <p:cNvSpPr/>
          <p:nvPr/>
        </p:nvSpPr>
        <p:spPr>
          <a:xfrm>
            <a:off x="4823337" y="2774317"/>
            <a:ext cx="330190" cy="3217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5255639" y="277431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5687941" y="2774317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1898618" y="317733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2316435" y="317733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2734252" y="317733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79" name="矩形 78"/>
          <p:cNvSpPr/>
          <p:nvPr/>
        </p:nvSpPr>
        <p:spPr>
          <a:xfrm>
            <a:off x="3152069" y="317733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3569886" y="317733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3987703" y="317733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4405520" y="317733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83" name="矩形 82"/>
          <p:cNvSpPr/>
          <p:nvPr/>
        </p:nvSpPr>
        <p:spPr>
          <a:xfrm>
            <a:off x="4823337" y="317733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5255639" y="317733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5687941" y="3177330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898618" y="35803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2316435" y="35803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2734252" y="35803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89" name="矩形 88"/>
          <p:cNvSpPr/>
          <p:nvPr/>
        </p:nvSpPr>
        <p:spPr>
          <a:xfrm>
            <a:off x="3152069" y="35803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3569886" y="35803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3987703" y="35803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4405520" y="35803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3" name="矩形 92"/>
          <p:cNvSpPr/>
          <p:nvPr/>
        </p:nvSpPr>
        <p:spPr>
          <a:xfrm>
            <a:off x="4823337" y="35803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5255639" y="35803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5687941" y="3580343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1898618" y="39833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2316435" y="39833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2734252" y="39833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99" name="矩形 98"/>
          <p:cNvSpPr/>
          <p:nvPr/>
        </p:nvSpPr>
        <p:spPr>
          <a:xfrm>
            <a:off x="3152069" y="39833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3569886" y="39833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3987703" y="39833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/>
          <p:cNvSpPr/>
          <p:nvPr/>
        </p:nvSpPr>
        <p:spPr>
          <a:xfrm>
            <a:off x="4405520" y="39833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03" name="矩形 102"/>
          <p:cNvSpPr/>
          <p:nvPr/>
        </p:nvSpPr>
        <p:spPr>
          <a:xfrm>
            <a:off x="4823337" y="39833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/>
          <p:cNvSpPr/>
          <p:nvPr/>
        </p:nvSpPr>
        <p:spPr>
          <a:xfrm>
            <a:off x="5255639" y="39833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5687941" y="3983356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/>
          <p:cNvSpPr/>
          <p:nvPr/>
        </p:nvSpPr>
        <p:spPr>
          <a:xfrm>
            <a:off x="1898618" y="43863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/>
          <p:cNvSpPr/>
          <p:nvPr/>
        </p:nvSpPr>
        <p:spPr>
          <a:xfrm>
            <a:off x="2316435" y="43863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2734252" y="43863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09" name="矩形 108"/>
          <p:cNvSpPr/>
          <p:nvPr/>
        </p:nvSpPr>
        <p:spPr>
          <a:xfrm>
            <a:off x="3152069" y="43863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3569886" y="43863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3987703" y="43863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4405520" y="43863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13" name="矩形 112"/>
          <p:cNvSpPr/>
          <p:nvPr/>
        </p:nvSpPr>
        <p:spPr>
          <a:xfrm>
            <a:off x="4823337" y="43863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5255639" y="43863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>
            <a:off x="5687941" y="4386369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/>
          <p:cNvSpPr/>
          <p:nvPr/>
        </p:nvSpPr>
        <p:spPr>
          <a:xfrm>
            <a:off x="1898618" y="47893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2316435" y="47893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/>
          <p:cNvSpPr/>
          <p:nvPr/>
        </p:nvSpPr>
        <p:spPr>
          <a:xfrm>
            <a:off x="2734252" y="47893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19" name="矩形 118"/>
          <p:cNvSpPr/>
          <p:nvPr/>
        </p:nvSpPr>
        <p:spPr>
          <a:xfrm>
            <a:off x="3152069" y="47893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3569886" y="47893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>
            <a:off x="3987703" y="47893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4405520" y="47893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23" name="矩形 122"/>
          <p:cNvSpPr/>
          <p:nvPr/>
        </p:nvSpPr>
        <p:spPr>
          <a:xfrm>
            <a:off x="4823337" y="47893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5255639" y="47893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5687941" y="4789382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 125"/>
          <p:cNvSpPr/>
          <p:nvPr/>
        </p:nvSpPr>
        <p:spPr>
          <a:xfrm>
            <a:off x="1898618" y="51923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2316435" y="51923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矩形 127"/>
          <p:cNvSpPr/>
          <p:nvPr/>
        </p:nvSpPr>
        <p:spPr>
          <a:xfrm>
            <a:off x="2734252" y="51923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29" name="矩形 128"/>
          <p:cNvSpPr/>
          <p:nvPr/>
        </p:nvSpPr>
        <p:spPr>
          <a:xfrm>
            <a:off x="3152069" y="51923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>
            <a:off x="3569886" y="51923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/>
          <p:cNvSpPr/>
          <p:nvPr/>
        </p:nvSpPr>
        <p:spPr>
          <a:xfrm>
            <a:off x="3987703" y="51923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/>
          <p:cNvSpPr/>
          <p:nvPr/>
        </p:nvSpPr>
        <p:spPr>
          <a:xfrm>
            <a:off x="4405520" y="51923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3" name="矩形 132"/>
          <p:cNvSpPr/>
          <p:nvPr/>
        </p:nvSpPr>
        <p:spPr>
          <a:xfrm>
            <a:off x="4823337" y="51923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/>
          <p:cNvSpPr/>
          <p:nvPr/>
        </p:nvSpPr>
        <p:spPr>
          <a:xfrm>
            <a:off x="5255639" y="51923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134"/>
          <p:cNvSpPr/>
          <p:nvPr/>
        </p:nvSpPr>
        <p:spPr>
          <a:xfrm>
            <a:off x="5687941" y="5192395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/>
          <p:cNvSpPr/>
          <p:nvPr/>
        </p:nvSpPr>
        <p:spPr>
          <a:xfrm>
            <a:off x="1898618" y="55954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/>
        </p:nvSpPr>
        <p:spPr>
          <a:xfrm>
            <a:off x="2316435" y="55954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37"/>
          <p:cNvSpPr/>
          <p:nvPr/>
        </p:nvSpPr>
        <p:spPr>
          <a:xfrm>
            <a:off x="2734252" y="55954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39" name="矩形 138"/>
          <p:cNvSpPr/>
          <p:nvPr/>
        </p:nvSpPr>
        <p:spPr>
          <a:xfrm>
            <a:off x="3152069" y="55954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3569886" y="55954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140"/>
          <p:cNvSpPr/>
          <p:nvPr/>
        </p:nvSpPr>
        <p:spPr>
          <a:xfrm>
            <a:off x="3987703" y="55954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矩形 141"/>
          <p:cNvSpPr/>
          <p:nvPr/>
        </p:nvSpPr>
        <p:spPr>
          <a:xfrm>
            <a:off x="4405520" y="55954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43" name="矩形 142"/>
          <p:cNvSpPr/>
          <p:nvPr/>
        </p:nvSpPr>
        <p:spPr>
          <a:xfrm>
            <a:off x="4823337" y="55954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 143"/>
          <p:cNvSpPr/>
          <p:nvPr/>
        </p:nvSpPr>
        <p:spPr>
          <a:xfrm>
            <a:off x="5255639" y="55954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5687941" y="559540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1801495" y="274955"/>
            <a:ext cx="4295775" cy="48355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9" name="矩形 148"/>
          <p:cNvSpPr/>
          <p:nvPr/>
        </p:nvSpPr>
        <p:spPr>
          <a:xfrm>
            <a:off x="1802130" y="5192395"/>
            <a:ext cx="4295775" cy="117792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0" name="矩形 149"/>
          <p:cNvSpPr/>
          <p:nvPr/>
        </p:nvSpPr>
        <p:spPr>
          <a:xfrm>
            <a:off x="1903698" y="59903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1" name="矩形 150"/>
          <p:cNvSpPr/>
          <p:nvPr/>
        </p:nvSpPr>
        <p:spPr>
          <a:xfrm>
            <a:off x="2321515" y="59903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2" name="矩形 151"/>
          <p:cNvSpPr/>
          <p:nvPr/>
        </p:nvSpPr>
        <p:spPr>
          <a:xfrm>
            <a:off x="2739332" y="59903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 dirty="0"/>
          </a:p>
        </p:txBody>
      </p:sp>
      <p:sp>
        <p:nvSpPr>
          <p:cNvPr id="153" name="矩形 152"/>
          <p:cNvSpPr/>
          <p:nvPr/>
        </p:nvSpPr>
        <p:spPr>
          <a:xfrm>
            <a:off x="3157149" y="59903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4" name="矩形 153"/>
          <p:cNvSpPr/>
          <p:nvPr/>
        </p:nvSpPr>
        <p:spPr>
          <a:xfrm>
            <a:off x="3574966" y="59903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5" name="矩形 154"/>
          <p:cNvSpPr/>
          <p:nvPr/>
        </p:nvSpPr>
        <p:spPr>
          <a:xfrm>
            <a:off x="3992783" y="59903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6" name="矩形 155"/>
          <p:cNvSpPr/>
          <p:nvPr/>
        </p:nvSpPr>
        <p:spPr>
          <a:xfrm>
            <a:off x="4410600" y="59903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 dirty="0"/>
          </a:p>
        </p:txBody>
      </p:sp>
      <p:sp>
        <p:nvSpPr>
          <p:cNvPr id="157" name="矩形 156"/>
          <p:cNvSpPr/>
          <p:nvPr/>
        </p:nvSpPr>
        <p:spPr>
          <a:xfrm>
            <a:off x="4828417" y="59903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8" name="矩形 157"/>
          <p:cNvSpPr/>
          <p:nvPr/>
        </p:nvSpPr>
        <p:spPr>
          <a:xfrm>
            <a:off x="5260719" y="59903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9" name="矩形 158"/>
          <p:cNvSpPr/>
          <p:nvPr/>
        </p:nvSpPr>
        <p:spPr>
          <a:xfrm>
            <a:off x="5693021" y="5990378"/>
            <a:ext cx="330190" cy="3217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0" name="直接连接符 159"/>
          <p:cNvCxnSpPr/>
          <p:nvPr/>
        </p:nvCxnSpPr>
        <p:spPr>
          <a:xfrm flipV="1">
            <a:off x="1158240" y="5147310"/>
            <a:ext cx="5988685" cy="196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 flipV="1">
            <a:off x="1111250" y="274955"/>
            <a:ext cx="5988685" cy="19685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 flipV="1">
            <a:off x="1158240" y="6377305"/>
            <a:ext cx="5988685" cy="19685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3" name="矩形 162"/>
          <p:cNvSpPr/>
          <p:nvPr/>
        </p:nvSpPr>
        <p:spPr>
          <a:xfrm>
            <a:off x="6249670" y="443230"/>
            <a:ext cx="817880" cy="45065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游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戏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区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6249670" y="5269230"/>
            <a:ext cx="817880" cy="9734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息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区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7146925" y="4909185"/>
            <a:ext cx="1120140" cy="49657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分界线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7339965" y="356235"/>
            <a:ext cx="45974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循环：</a:t>
            </a:r>
            <a:endParaRPr lang="zh-CN" altLang="en-US"/>
          </a:p>
          <a:p>
            <a:r>
              <a:rPr lang="en-US" altLang="zh-CN"/>
              <a:t>    ... </a:t>
            </a:r>
            <a:endParaRPr lang="en-US" altLang="zh-CN"/>
          </a:p>
          <a:p>
            <a:r>
              <a:rPr lang="en-US" altLang="zh-CN">
                <a:sym typeface="+mn-ea"/>
              </a:rPr>
              <a:t>    </a:t>
            </a:r>
            <a:r>
              <a:rPr lang="zh-CN" altLang="en-US">
                <a:sym typeface="+mn-ea"/>
              </a:rPr>
              <a:t>计算并渲染蛇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 </a:t>
            </a:r>
            <a:r>
              <a:rPr lang="en-US" altLang="zh-CN">
                <a:sym typeface="+mn-ea"/>
              </a:rPr>
              <a:t>   </a:t>
            </a:r>
            <a:r>
              <a:rPr lang="zh-CN" altLang="en-US">
                <a:sym typeface="+mn-ea"/>
              </a:rPr>
              <a:t>计算并渲染信息区</a:t>
            </a:r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渲染分界线</a:t>
            </a:r>
            <a:endParaRPr lang="zh-CN" altLang="en-US"/>
          </a:p>
          <a:p>
            <a:r>
              <a:rPr lang="en-US" altLang="zh-CN"/>
              <a:t>        </a:t>
            </a:r>
            <a:r>
              <a:rPr lang="zh-CN" altLang="en-US"/>
              <a:t>渲染积分等信息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2000" cy="6855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54270" y="1998980"/>
            <a:ext cx="6090920" cy="45472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7450" y="2200910"/>
            <a:ext cx="2697480" cy="4144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9" name="矩形 148"/>
          <p:cNvSpPr/>
          <p:nvPr/>
        </p:nvSpPr>
        <p:spPr>
          <a:xfrm>
            <a:off x="1186180" y="5621020"/>
            <a:ext cx="2697480" cy="85852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483339" y="762798"/>
            <a:ext cx="569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贪食蛇是如何工作的</a:t>
            </a: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3982085" y="4460240"/>
            <a:ext cx="21558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/>
              <a:t>                       </a:t>
            </a:r>
            <a:r>
              <a:rPr lang="en-US" altLang="zh-CN" sz="1400" dirty="0">
                <a:highlight>
                  <a:srgbClr val="FFFF00"/>
                </a:highlight>
              </a:rPr>
              <a:t>(0</a:t>
            </a:r>
            <a:r>
              <a:rPr lang="zh-CN" altLang="en-US" sz="1400" dirty="0">
                <a:highlight>
                  <a:srgbClr val="FFFF00"/>
                </a:highlight>
              </a:rPr>
              <a:t>，</a:t>
            </a:r>
            <a:r>
              <a:rPr lang="en-US" altLang="zh-CN" sz="1400" dirty="0">
                <a:highlight>
                  <a:srgbClr val="FFFF00"/>
                </a:highlight>
              </a:rPr>
              <a:t>height-75</a:t>
            </a:r>
            <a:r>
              <a:rPr lang="en-US" altLang="zh-CN" sz="1400" dirty="0">
                <a:highlight>
                  <a:srgbClr val="FFFF00"/>
                </a:highlight>
              </a:rPr>
              <a:t>)</a:t>
            </a:r>
            <a:r>
              <a:rPr lang="en-US" altLang="zh-CN" sz="2400" dirty="0">
                <a:highlight>
                  <a:srgbClr val="FFFF00"/>
                </a:highlight>
              </a:rPr>
              <a:t> 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57285" y="4460240"/>
            <a:ext cx="21558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/>
              <a:t>                       </a:t>
            </a:r>
            <a:r>
              <a:rPr lang="en-US" altLang="zh-CN" sz="1400" dirty="0">
                <a:highlight>
                  <a:srgbClr val="FFFF00"/>
                </a:highlight>
              </a:rPr>
              <a:t>(width</a:t>
            </a:r>
            <a:r>
              <a:rPr lang="zh-CN" altLang="en-US" sz="1400" dirty="0">
                <a:highlight>
                  <a:srgbClr val="FFFF00"/>
                </a:highlight>
              </a:rPr>
              <a:t>，</a:t>
            </a:r>
            <a:r>
              <a:rPr lang="en-US" altLang="zh-CN" sz="1400" dirty="0">
                <a:highlight>
                  <a:srgbClr val="FFFF00"/>
                </a:highlight>
              </a:rPr>
              <a:t>height-75</a:t>
            </a:r>
            <a:r>
              <a:rPr lang="en-US" altLang="zh-CN" sz="1400" dirty="0">
                <a:highlight>
                  <a:srgbClr val="FFFF00"/>
                </a:highlight>
              </a:rPr>
              <a:t>)</a:t>
            </a:r>
            <a:r>
              <a:rPr lang="en-US" altLang="zh-CN" sz="2400" dirty="0">
                <a:highlight>
                  <a:srgbClr val="FFFF00"/>
                </a:highlight>
              </a:rPr>
              <a:t> 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060315" y="5208905"/>
            <a:ext cx="410845" cy="4140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8547100" y="5259070"/>
            <a:ext cx="345440" cy="2876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982085" y="4880610"/>
            <a:ext cx="21558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/>
              <a:t>                       </a:t>
            </a:r>
            <a:r>
              <a:rPr lang="en-US" altLang="zh-CN" sz="1400" dirty="0">
                <a:highlight>
                  <a:srgbClr val="FFFF00"/>
                </a:highlight>
              </a:rPr>
              <a:t>(0</a:t>
            </a:r>
            <a:r>
              <a:rPr lang="zh-CN" altLang="en-US" sz="1400" dirty="0">
                <a:highlight>
                  <a:srgbClr val="FFFF00"/>
                </a:highlight>
              </a:rPr>
              <a:t>，</a:t>
            </a:r>
            <a:r>
              <a:rPr lang="en-US" altLang="zh-CN" sz="1400" dirty="0">
                <a:highlight>
                  <a:srgbClr val="FFFF00"/>
                </a:highlight>
              </a:rPr>
              <a:t>height-65</a:t>
            </a:r>
            <a:r>
              <a:rPr lang="en-US" altLang="zh-CN" sz="1400" dirty="0">
                <a:highlight>
                  <a:srgbClr val="FFFF00"/>
                </a:highlight>
              </a:rPr>
              <a:t>)</a:t>
            </a:r>
            <a:r>
              <a:rPr lang="en-US" altLang="zh-CN" sz="2400" dirty="0">
                <a:highlight>
                  <a:srgbClr val="FFFF00"/>
                </a:highlight>
              </a:rPr>
              <a:t> 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82085" y="5554345"/>
            <a:ext cx="21558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/>
              <a:t>                     </a:t>
            </a:r>
            <a:r>
              <a:rPr lang="en-US" altLang="zh-CN" sz="1400" dirty="0">
                <a:highlight>
                  <a:srgbClr val="FFFF00"/>
                </a:highlight>
              </a:rPr>
              <a:t>(0</a:t>
            </a:r>
            <a:r>
              <a:rPr lang="zh-CN" altLang="en-US" sz="1400" dirty="0">
                <a:highlight>
                  <a:srgbClr val="FFFF00"/>
                </a:highlight>
              </a:rPr>
              <a:t>，</a:t>
            </a:r>
            <a:r>
              <a:rPr lang="en-US" altLang="zh-CN" sz="1400" dirty="0">
                <a:highlight>
                  <a:srgbClr val="FFFF00"/>
                </a:highlight>
              </a:rPr>
              <a:t>height-25</a:t>
            </a:r>
            <a:r>
              <a:rPr lang="en-US" altLang="zh-CN" sz="1400" dirty="0">
                <a:highlight>
                  <a:srgbClr val="FFFF00"/>
                </a:highlight>
              </a:rPr>
              <a:t>)</a:t>
            </a:r>
            <a:r>
              <a:rPr lang="en-US" altLang="zh-CN" sz="2400" dirty="0">
                <a:highlight>
                  <a:srgbClr val="FFFF00"/>
                </a:highlight>
              </a:rPr>
              <a:t> 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82085" y="5219700"/>
            <a:ext cx="21558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/>
              <a:t>                    </a:t>
            </a:r>
            <a:r>
              <a:rPr lang="en-US" altLang="zh-CN" sz="1400" dirty="0">
                <a:highlight>
                  <a:srgbClr val="FFFF00"/>
                </a:highlight>
              </a:rPr>
              <a:t>(0</a:t>
            </a:r>
            <a:r>
              <a:rPr lang="zh-CN" altLang="en-US" sz="1400" dirty="0">
                <a:highlight>
                  <a:srgbClr val="FFFF00"/>
                </a:highlight>
              </a:rPr>
              <a:t>，</a:t>
            </a:r>
            <a:r>
              <a:rPr lang="en-US" altLang="zh-CN" sz="1400" dirty="0">
                <a:highlight>
                  <a:srgbClr val="FFFF00"/>
                </a:highlight>
              </a:rPr>
              <a:t>height-45</a:t>
            </a:r>
            <a:r>
              <a:rPr lang="en-US" altLang="zh-CN" sz="1400" dirty="0">
                <a:highlight>
                  <a:srgbClr val="FFFF00"/>
                </a:highlight>
              </a:rPr>
              <a:t>)</a:t>
            </a:r>
            <a:r>
              <a:rPr lang="en-US" altLang="zh-CN" sz="2400" dirty="0">
                <a:highlight>
                  <a:srgbClr val="FFFF00"/>
                </a:highlight>
              </a:rPr>
              <a:t> </a:t>
            </a:r>
            <a:endParaRPr lang="en-US" altLang="zh-CN" sz="24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37067" y="221862"/>
            <a:ext cx="3632200" cy="6306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7067" y="221862"/>
            <a:ext cx="3632200" cy="5164667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  <a:alpha val="42000"/>
                </a:schemeClr>
              </a:gs>
              <a:gs pos="50000">
                <a:schemeClr val="accent3">
                  <a:lumMod val="105000"/>
                  <a:satMod val="103000"/>
                  <a:tint val="73000"/>
                  <a:alpha val="49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  <a:alpha val="40000"/>
                </a:schemeClr>
              </a:gs>
            </a:gsLst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53761" y="221862"/>
            <a:ext cx="8001172" cy="516466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953761" y="221862"/>
            <a:ext cx="8001171" cy="60253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2012" y="221862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指令：</a:t>
            </a:r>
            <a:endParaRPr lang="zh-CN" alt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69267" y="221862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输出：</a:t>
            </a:r>
            <a:endParaRPr lang="zh-CN" alt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37067" y="5472090"/>
            <a:ext cx="11717866" cy="723301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  <a:alpha val="42000"/>
                </a:schemeClr>
              </a:gs>
              <a:gs pos="50000">
                <a:schemeClr val="accent3">
                  <a:lumMod val="105000"/>
                  <a:satMod val="103000"/>
                  <a:tint val="73000"/>
                  <a:alpha val="49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  <a:alpha val="40000"/>
                </a:schemeClr>
              </a:gs>
            </a:gsLst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22012" y="5457780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状态：</a:t>
            </a:r>
            <a:endParaRPr lang="zh-CN" altLang="en-US" sz="28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8001" y="938041"/>
            <a:ext cx="3209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 </a:t>
            </a:r>
            <a:r>
              <a:rPr lang="zh-CN" altLang="en-US" sz="2400" dirty="0"/>
              <a:t>移动（前，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2 </a:t>
            </a:r>
            <a:r>
              <a:rPr lang="zh-CN" altLang="en-US" sz="2400" dirty="0"/>
              <a:t>打开冰箱</a:t>
            </a:r>
            <a:endParaRPr lang="en-US" altLang="zh-CN" sz="2400" dirty="0"/>
          </a:p>
          <a:p>
            <a:r>
              <a:rPr lang="en-US" altLang="zh-CN" sz="2400" dirty="0"/>
              <a:t>3 </a:t>
            </a:r>
            <a:r>
              <a:rPr lang="zh-CN" altLang="en-US" sz="2400" dirty="0"/>
              <a:t>拿出爆米花</a:t>
            </a:r>
            <a:endParaRPr lang="en-US" altLang="zh-CN" sz="2400" dirty="0"/>
          </a:p>
          <a:p>
            <a:r>
              <a:rPr lang="en-US" altLang="zh-CN" sz="2400" dirty="0"/>
              <a:t>4 </a:t>
            </a:r>
            <a:r>
              <a:rPr lang="zh-CN" altLang="en-US" sz="2400" dirty="0"/>
              <a:t>关冰箱</a:t>
            </a:r>
            <a:endParaRPr lang="en-US" altLang="zh-CN" sz="2400" dirty="0"/>
          </a:p>
          <a:p>
            <a:r>
              <a:rPr lang="en-US" altLang="zh-CN" sz="2400" dirty="0"/>
              <a:t>5 </a:t>
            </a:r>
            <a:r>
              <a:rPr lang="zh-CN" altLang="en-US" sz="2400" dirty="0"/>
              <a:t>转身（</a:t>
            </a:r>
            <a:r>
              <a:rPr lang="en-US" altLang="zh-CN" sz="2400" dirty="0"/>
              <a:t>180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6 </a:t>
            </a:r>
            <a:r>
              <a:rPr lang="zh-CN" altLang="en-US" sz="2400" dirty="0"/>
              <a:t>移动（前，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7 </a:t>
            </a:r>
            <a:r>
              <a:rPr lang="zh-CN" altLang="en-US" sz="2400" dirty="0"/>
              <a:t>转身（</a:t>
            </a:r>
            <a:r>
              <a:rPr lang="en-US" altLang="zh-CN" sz="2400" dirty="0"/>
              <a:t>90</a:t>
            </a:r>
            <a:r>
              <a:rPr lang="zh-CN" altLang="en-US" sz="2400" dirty="0"/>
              <a:t>）</a:t>
            </a:r>
            <a:endParaRPr lang="zh-CN" altLang="en-US" sz="2400" dirty="0"/>
          </a:p>
        </p:txBody>
      </p:sp>
      <p:cxnSp>
        <p:nvCxnSpPr>
          <p:cNvPr id="15" name="连接符: 肘形 14"/>
          <p:cNvCxnSpPr/>
          <p:nvPr/>
        </p:nvCxnSpPr>
        <p:spPr>
          <a:xfrm rot="5400000">
            <a:off x="-1497152" y="3117686"/>
            <a:ext cx="4555885" cy="12700"/>
          </a:xfrm>
          <a:prstGeom prst="bentConnector3">
            <a:avLst>
              <a:gd name="adj1" fmla="val 991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37067" y="5481190"/>
            <a:ext cx="1143864" cy="7142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/>
        </p:nvSpPr>
        <p:spPr>
          <a:xfrm>
            <a:off x="2784764" y="4890818"/>
            <a:ext cx="961901" cy="3996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运 行</a:t>
            </a:r>
            <a:endParaRPr lang="zh-CN" altLang="en-US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665" y="891991"/>
            <a:ext cx="7986267" cy="4414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446" y="426720"/>
            <a:ext cx="6804612" cy="394885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085" y="426720"/>
            <a:ext cx="2961267" cy="384725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426713" y="4375573"/>
            <a:ext cx="321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(3,2),(4,2),(5,2),(6,2)(7,2)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4878525" y="4375573"/>
            <a:ext cx="321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trike="sngStrike" dirty="0">
                <a:highlight>
                  <a:srgbClr val="FF00FF"/>
                </a:highlight>
              </a:rPr>
              <a:t>(3,2)</a:t>
            </a:r>
            <a:r>
              <a:rPr lang="en-US" altLang="zh-CN" dirty="0"/>
              <a:t>,(4,2),(5,2),(6,2)(7,2)</a:t>
            </a:r>
            <a:endParaRPr lang="en-US" altLang="zh-CN" dirty="0"/>
          </a:p>
          <a:p>
            <a:r>
              <a:rPr lang="en-US" altLang="zh-CN" dirty="0"/>
              <a:t>                              </a:t>
            </a:r>
            <a:r>
              <a:rPr lang="en-US" altLang="zh-CN" dirty="0">
                <a:highlight>
                  <a:srgbClr val="FFFF00"/>
                </a:highlight>
              </a:rPr>
              <a:t>(7,3)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30337" y="4343492"/>
            <a:ext cx="321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trike="sngStrike" dirty="0">
                <a:highlight>
                  <a:srgbClr val="FF00FF"/>
                </a:highlight>
              </a:rPr>
              <a:t>(4,2)</a:t>
            </a:r>
            <a:r>
              <a:rPr lang="en-US" altLang="zh-CN" dirty="0"/>
              <a:t>,(5,2),(6,2)(7,2)</a:t>
            </a:r>
            <a:endParaRPr lang="en-US" altLang="zh-CN" dirty="0"/>
          </a:p>
          <a:p>
            <a:r>
              <a:rPr lang="en-US" altLang="zh-CN" dirty="0"/>
              <a:t>                       (7,3)</a:t>
            </a:r>
            <a:endParaRPr lang="en-US" altLang="zh-CN" dirty="0"/>
          </a:p>
          <a:p>
            <a:r>
              <a:rPr lang="en-US" altLang="zh-CN" dirty="0"/>
              <a:t>                       </a:t>
            </a:r>
            <a:r>
              <a:rPr lang="en-US" altLang="zh-CN" dirty="0">
                <a:highlight>
                  <a:srgbClr val="FFFF00"/>
                </a:highlight>
              </a:rPr>
              <a:t>(7,4)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3509010" y="1638935"/>
            <a:ext cx="3850005" cy="4661535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37B2B7"/>
              </a:gs>
              <a:gs pos="83000">
                <a:srgbClr val="37B2B7"/>
              </a:gs>
              <a:gs pos="100000">
                <a:srgbClr val="37B2B7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2861945" y="1200785"/>
            <a:ext cx="4037965" cy="4661535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69227"/>
              </a:gs>
              <a:gs pos="83000">
                <a:srgbClr val="F69227"/>
              </a:gs>
              <a:gs pos="100000">
                <a:srgbClr val="F69227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Cover"/>
          <p:cNvPicPr>
            <a:picLocks noChangeAspect="1"/>
          </p:cNvPicPr>
          <p:nvPr/>
        </p:nvPicPr>
        <p:blipFill>
          <a:blip r:embed="rId1"/>
          <a:srcRect t="2537" r="16881" b="-291"/>
          <a:stretch>
            <a:fillRect/>
          </a:stretch>
        </p:blipFill>
        <p:spPr>
          <a:xfrm>
            <a:off x="-978535" y="445770"/>
            <a:ext cx="7419340" cy="4907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84" h="7729">
                <a:moveTo>
                  <a:pt x="0" y="0"/>
                </a:moveTo>
                <a:lnTo>
                  <a:pt x="11684" y="0"/>
                </a:lnTo>
                <a:lnTo>
                  <a:pt x="11684" y="1978"/>
                </a:lnTo>
                <a:lnTo>
                  <a:pt x="10909" y="1978"/>
                </a:lnTo>
                <a:lnTo>
                  <a:pt x="9471" y="7729"/>
                </a:lnTo>
                <a:lnTo>
                  <a:pt x="0" y="772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-312420" y="-1137378"/>
            <a:ext cx="12984480" cy="2933167"/>
          </a:xfrm>
          <a:prstGeom prst="ellipse">
            <a:avLst/>
          </a:prstGeom>
          <a:solidFill>
            <a:srgbClr val="4D4D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-312420" y="-1220227"/>
            <a:ext cx="12984480" cy="2933167"/>
          </a:xfrm>
          <a:prstGeom prst="ellipse">
            <a:avLst/>
          </a:prstGeom>
          <a:solidFill>
            <a:srgbClr val="4D4D4F"/>
          </a:solidFill>
          <a:ln w="63500">
            <a:solidFill>
              <a:srgbClr val="F69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378835" y="267335"/>
            <a:ext cx="5601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  <a:r>
              <a:rPr lang="en-US" altLang="zh-CN" sz="4000" dirty="0">
                <a:solidFill>
                  <a:srgbClr val="F69227"/>
                </a:solidFill>
                <a:latin typeface="Arial Black" panose="020B0A04020102020204" pitchFamily="34" charset="0"/>
              </a:rPr>
              <a:t>W</a:t>
            </a:r>
            <a:r>
              <a:rPr lang="en-US" altLang="zh-CN" sz="2800" dirty="0"/>
              <a:t> </a:t>
            </a:r>
            <a:endParaRPr lang="en-US" altLang="zh-CN" dirty="0"/>
          </a:p>
          <a:p>
            <a:pPr algn="ctr"/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Double We! Studio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4921250" y="2672715"/>
            <a:ext cx="10443210" cy="4661535"/>
          </a:xfrm>
          <a:prstGeom prst="parallelogram">
            <a:avLst/>
          </a:prstGeom>
          <a:solidFill>
            <a:srgbClr val="4D4D4F"/>
          </a:solidFill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49695" y="3178175"/>
            <a:ext cx="468693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4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编程入门</a:t>
            </a:r>
            <a:endParaRPr lang="zh-CN" altLang="en-US" sz="4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5400" b="1">
                <a:solidFill>
                  <a:schemeClr val="bg1"/>
                </a:solidFill>
              </a:rPr>
              <a:t> Coding</a:t>
            </a:r>
            <a:r>
              <a:rPr lang="zh-CN" altLang="en-US" sz="5400" b="1">
                <a:solidFill>
                  <a:schemeClr val="bg1"/>
                </a:solidFill>
              </a:rPr>
              <a:t>启蒙</a:t>
            </a:r>
            <a:endParaRPr lang="zh-CN" altLang="en-US" sz="5400" b="1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40805" y="4811395"/>
            <a:ext cx="56191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由两位码农老爸开发的面向</a:t>
            </a:r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9-12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岁</a:t>
            </a:r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基础小朋友的编程启蒙课程。</a:t>
            </a:r>
            <a:endParaRPr lang="zh-CN" altLang="en-US" sz="14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通过有意思的场景让小朋友理解编程的基本概念，并手把</a:t>
            </a:r>
            <a:endParaRPr lang="zh-CN" altLang="en-US" sz="14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手教小朋友完成一个游戏小项目，让小朋友对编程有直观的认</a:t>
            </a:r>
            <a:endParaRPr lang="zh-CN" altLang="en-US" sz="14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识和了解，提高编程的兴趣</a:t>
            </a:r>
            <a:endParaRPr lang="zh-CN" altLang="en-US" sz="14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440805" y="4862195"/>
            <a:ext cx="207645" cy="851535"/>
          </a:xfrm>
          <a:prstGeom prst="line">
            <a:avLst/>
          </a:prstGeom>
          <a:ln w="38100">
            <a:solidFill>
              <a:srgbClr val="F69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697980" y="4597400"/>
            <a:ext cx="1401445" cy="635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平行四边形 14"/>
          <p:cNvSpPr/>
          <p:nvPr/>
        </p:nvSpPr>
        <p:spPr>
          <a:xfrm>
            <a:off x="6276975" y="5891530"/>
            <a:ext cx="1822450" cy="403860"/>
          </a:xfrm>
          <a:prstGeom prst="parallelogram">
            <a:avLst/>
          </a:prstGeom>
          <a:solidFill>
            <a:srgbClr val="37B2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531610" y="5909310"/>
            <a:ext cx="1395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in PYTHON</a:t>
            </a:r>
            <a:endParaRPr lang="en-US" altLang="zh-CN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3509010" y="1638935"/>
            <a:ext cx="3850005" cy="4661535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37B2B7"/>
              </a:gs>
              <a:gs pos="83000">
                <a:srgbClr val="37B2B7"/>
              </a:gs>
              <a:gs pos="100000">
                <a:srgbClr val="37B2B7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平行四边形 8"/>
          <p:cNvSpPr/>
          <p:nvPr/>
        </p:nvSpPr>
        <p:spPr>
          <a:xfrm>
            <a:off x="2861945" y="1200785"/>
            <a:ext cx="4037965" cy="4661535"/>
          </a:xfrm>
          <a:prstGeom prst="parallelogram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69227"/>
              </a:gs>
              <a:gs pos="83000">
                <a:srgbClr val="F69227"/>
              </a:gs>
              <a:gs pos="100000">
                <a:srgbClr val="F69227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Cover"/>
          <p:cNvPicPr>
            <a:picLocks noChangeAspect="1"/>
          </p:cNvPicPr>
          <p:nvPr/>
        </p:nvPicPr>
        <p:blipFill>
          <a:blip r:embed="rId1"/>
          <a:srcRect t="2537" r="16881" b="-291"/>
          <a:stretch>
            <a:fillRect/>
          </a:stretch>
        </p:blipFill>
        <p:spPr>
          <a:xfrm>
            <a:off x="-978535" y="445770"/>
            <a:ext cx="7419340" cy="4907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684" h="7729">
                <a:moveTo>
                  <a:pt x="0" y="0"/>
                </a:moveTo>
                <a:lnTo>
                  <a:pt x="11684" y="0"/>
                </a:lnTo>
                <a:lnTo>
                  <a:pt x="11684" y="1978"/>
                </a:lnTo>
                <a:lnTo>
                  <a:pt x="10909" y="1978"/>
                </a:lnTo>
                <a:lnTo>
                  <a:pt x="9471" y="7729"/>
                </a:lnTo>
                <a:lnTo>
                  <a:pt x="0" y="7729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-312420" y="-1137378"/>
            <a:ext cx="12984480" cy="2933167"/>
          </a:xfrm>
          <a:prstGeom prst="ellipse">
            <a:avLst/>
          </a:prstGeom>
          <a:solidFill>
            <a:srgbClr val="4D4D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-312420" y="-1220227"/>
            <a:ext cx="12984480" cy="2933167"/>
          </a:xfrm>
          <a:prstGeom prst="ellipse">
            <a:avLst/>
          </a:prstGeom>
          <a:solidFill>
            <a:srgbClr val="4D4D4F"/>
          </a:solidFill>
          <a:ln w="63500">
            <a:solidFill>
              <a:srgbClr val="F69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378835" y="267335"/>
            <a:ext cx="5601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  <a:r>
              <a:rPr lang="en-US" altLang="zh-CN" sz="4000" dirty="0">
                <a:solidFill>
                  <a:srgbClr val="F69227"/>
                </a:solidFill>
                <a:latin typeface="Arial Black" panose="020B0A04020102020204" pitchFamily="34" charset="0"/>
              </a:rPr>
              <a:t>W</a:t>
            </a:r>
            <a:r>
              <a:rPr lang="en-US" altLang="zh-CN" sz="2800" dirty="0"/>
              <a:t> </a:t>
            </a:r>
            <a:endParaRPr lang="en-US" altLang="zh-CN" dirty="0"/>
          </a:p>
          <a:p>
            <a:pPr algn="ctr"/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Double We! Studio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4921250" y="2672715"/>
            <a:ext cx="10443210" cy="4661535"/>
          </a:xfrm>
          <a:prstGeom prst="parallelogram">
            <a:avLst/>
          </a:prstGeom>
          <a:solidFill>
            <a:srgbClr val="4D4D4F"/>
          </a:solidFill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49695" y="3178175"/>
            <a:ext cx="468693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400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编程入门</a:t>
            </a:r>
            <a:endParaRPr lang="zh-CN" altLang="en-US" sz="400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5400" b="1">
                <a:solidFill>
                  <a:schemeClr val="bg1"/>
                </a:solidFill>
              </a:rPr>
              <a:t> Coding</a:t>
            </a:r>
            <a:r>
              <a:rPr lang="zh-CN" altLang="en-US" sz="5400" b="1">
                <a:solidFill>
                  <a:schemeClr val="bg1"/>
                </a:solidFill>
              </a:rPr>
              <a:t>启蒙</a:t>
            </a:r>
            <a:endParaRPr lang="zh-CN" altLang="en-US" sz="5400" b="1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40805" y="4811395"/>
            <a:ext cx="56191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由两位码农老爸开发的面向</a:t>
            </a:r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9-12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岁</a:t>
            </a:r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基础小朋友的编程启蒙课程。</a:t>
            </a:r>
            <a:endParaRPr lang="zh-CN" altLang="en-US" sz="14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通过有意思的场景让小朋友理解编程的基本概念，并手把</a:t>
            </a:r>
            <a:endParaRPr lang="zh-CN" altLang="en-US" sz="14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手教小朋友完成一个游戏小项目，让小朋友对编程有直观的认</a:t>
            </a:r>
            <a:endParaRPr lang="zh-CN" altLang="en-US" sz="14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识和了解，提高编程的兴趣</a:t>
            </a:r>
            <a:endParaRPr lang="zh-CN" altLang="en-US" sz="14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440805" y="4862195"/>
            <a:ext cx="207645" cy="851535"/>
          </a:xfrm>
          <a:prstGeom prst="line">
            <a:avLst/>
          </a:prstGeom>
          <a:ln w="38100">
            <a:solidFill>
              <a:srgbClr val="F692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697980" y="4597400"/>
            <a:ext cx="1401445" cy="6350"/>
          </a:xfrm>
          <a:prstGeom prst="line">
            <a:avLst/>
          </a:prstGeom>
          <a:ln w="825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平行四边形 14"/>
          <p:cNvSpPr/>
          <p:nvPr/>
        </p:nvSpPr>
        <p:spPr>
          <a:xfrm>
            <a:off x="6276975" y="5891530"/>
            <a:ext cx="1822450" cy="403860"/>
          </a:xfrm>
          <a:prstGeom prst="parallelogram">
            <a:avLst/>
          </a:prstGeom>
          <a:solidFill>
            <a:srgbClr val="37B2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531610" y="5909310"/>
            <a:ext cx="1395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in PYTHON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-379095" y="5619115"/>
            <a:ext cx="2997200" cy="948690"/>
          </a:xfrm>
          <a:prstGeom prst="parallelogram">
            <a:avLst/>
          </a:prstGeom>
          <a:solidFill>
            <a:srgbClr val="4D4D4F"/>
          </a:solidFill>
          <a:ln w="3810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第一季第一集</a:t>
            </a:r>
            <a:endParaRPr lang="zh-CN" altLang="en-US" sz="2000" b="1"/>
          </a:p>
          <a:p>
            <a:pPr algn="ctr"/>
            <a:r>
              <a:rPr lang="en-US" altLang="zh-CN" sz="2000" b="1"/>
              <a:t>Season1 ep1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B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-312420" y="-1137378"/>
            <a:ext cx="12984480" cy="2933167"/>
          </a:xfrm>
          <a:prstGeom prst="ellipse">
            <a:avLst/>
          </a:prstGeom>
          <a:solidFill>
            <a:srgbClr val="4D4D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-312420" y="-1220227"/>
            <a:ext cx="12984480" cy="2933167"/>
          </a:xfrm>
          <a:prstGeom prst="ellipse">
            <a:avLst/>
          </a:prstGeom>
          <a:solidFill>
            <a:srgbClr val="4D4D4F"/>
          </a:solidFill>
          <a:ln w="63500">
            <a:solidFill>
              <a:srgbClr val="F69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880360" y="2612727"/>
            <a:ext cx="3032760" cy="380331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358775">
              <a:lnSpc>
                <a:spcPct val="20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成人教程对小朋友不友好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358775">
              <a:lnSpc>
                <a:spcPct val="20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针对小朋友的课程非常少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358775">
              <a:lnSpc>
                <a:spcPct val="20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教程不完整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358775">
              <a:lnSpc>
                <a:spcPct val="20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需要家长指导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358775">
              <a:lnSpc>
                <a:spcPct val="2000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机构课程贵且效果层次不齐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576137" y="2612727"/>
            <a:ext cx="3032760" cy="380331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358775">
              <a:lnSpc>
                <a:spcPct val="200000"/>
              </a:lnSpc>
              <a:buSzPct val="100000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针对小朋友虚拟场景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358775">
              <a:lnSpc>
                <a:spcPct val="200000"/>
              </a:lnSpc>
              <a:buSzPct val="100000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完整的教程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358775">
              <a:lnSpc>
                <a:spcPct val="200000"/>
              </a:lnSpc>
              <a:buSzPct val="100000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节奏合理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358775">
              <a:lnSpc>
                <a:spcPct val="200000"/>
              </a:lnSpc>
              <a:buSzPct val="100000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家长释放双手，课外互动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358775">
              <a:lnSpc>
                <a:spcPct val="200000"/>
              </a:lnSpc>
              <a:buSzPct val="100000"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完全免费，保证效果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流程图: 接点 35"/>
          <p:cNvSpPr>
            <a:spLocks noChangeAspect="1"/>
          </p:cNvSpPr>
          <p:nvPr/>
        </p:nvSpPr>
        <p:spPr>
          <a:xfrm>
            <a:off x="7722910" y="2061518"/>
            <a:ext cx="807720" cy="805600"/>
          </a:xfrm>
          <a:prstGeom prst="flowChartConnector">
            <a:avLst/>
          </a:prstGeom>
          <a:solidFill>
            <a:srgbClr val="37B2B7"/>
          </a:solidFill>
          <a:ln w="66675">
            <a:solidFill>
              <a:srgbClr val="4D4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800" b="1" dirty="0">
              <a:solidFill>
                <a:srgbClr val="4D4D4F"/>
              </a:solidFill>
            </a:endParaRPr>
          </a:p>
        </p:txBody>
      </p:sp>
      <p:sp>
        <p:nvSpPr>
          <p:cNvPr id="40" name="流程图: 接点 39"/>
          <p:cNvSpPr>
            <a:spLocks noChangeAspect="1"/>
          </p:cNvSpPr>
          <p:nvPr/>
        </p:nvSpPr>
        <p:spPr>
          <a:xfrm>
            <a:off x="3992880" y="2061518"/>
            <a:ext cx="807720" cy="805600"/>
          </a:xfrm>
          <a:prstGeom prst="flowChartConnector">
            <a:avLst/>
          </a:prstGeom>
          <a:solidFill>
            <a:srgbClr val="F69227"/>
          </a:solidFill>
          <a:ln w="66675">
            <a:solidFill>
              <a:srgbClr val="4D4D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solidFill>
                <a:srgbClr val="4D4D4F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413759" y="772043"/>
            <a:ext cx="569221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网络少儿编程视频的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痛点和我们的特点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065310" y="2137658"/>
            <a:ext cx="476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4D4D4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×</a:t>
            </a:r>
            <a:endParaRPr lang="zh-CN" altLang="en-US" sz="2000" dirty="0">
              <a:solidFill>
                <a:srgbClr val="4D4D4F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7787717" y="2151061"/>
            <a:ext cx="30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4D4D4F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√</a:t>
            </a:r>
            <a:endParaRPr lang="zh-CN" altLang="en-US" sz="3600" dirty="0">
              <a:solidFill>
                <a:srgbClr val="4D4D4F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endParaRPr lang="zh-CN" altLang="en-US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760" y="3297555"/>
            <a:ext cx="228600" cy="37147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760" y="3764281"/>
            <a:ext cx="228600" cy="37147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760" y="4274711"/>
            <a:ext cx="228600" cy="37147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760" y="4760069"/>
            <a:ext cx="228600" cy="37147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2760" y="5213777"/>
            <a:ext cx="228600" cy="371475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53" y="3258502"/>
            <a:ext cx="352425" cy="4572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52" y="3758566"/>
            <a:ext cx="352425" cy="45720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52" y="4248358"/>
            <a:ext cx="352425" cy="4572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51" y="4740066"/>
            <a:ext cx="352425" cy="45720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250" y="5215001"/>
            <a:ext cx="352425" cy="457200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5090160" y="0"/>
            <a:ext cx="2484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  <a:r>
              <a:rPr lang="en-US" altLang="zh-CN" sz="2800" dirty="0">
                <a:solidFill>
                  <a:srgbClr val="F69227"/>
                </a:solidFill>
                <a:latin typeface="Arial Black" panose="020B0A04020102020204" pitchFamily="34" charset="0"/>
              </a:rPr>
              <a:t>W</a:t>
            </a:r>
            <a:r>
              <a:rPr lang="en-US" altLang="zh-CN" dirty="0"/>
              <a:t> </a:t>
            </a:r>
            <a:endParaRPr lang="en-US" altLang="zh-CN" dirty="0"/>
          </a:p>
          <a:p>
            <a:pPr algn="ctr"/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Double We! Studio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33883" y="1428765"/>
            <a:ext cx="8001172" cy="5164667"/>
          </a:xfrm>
          <a:prstGeom prst="rect">
            <a:avLst/>
          </a:prstGeom>
          <a:solidFill>
            <a:schemeClr val="bg1">
              <a:lumMod val="65000"/>
              <a:alpha val="59000"/>
            </a:schemeClr>
          </a:solidFill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7189" y="1415430"/>
            <a:ext cx="3632200" cy="5164667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  <a:alpha val="42000"/>
                </a:schemeClr>
              </a:gs>
              <a:gs pos="50000">
                <a:schemeClr val="accent3">
                  <a:lumMod val="105000"/>
                  <a:satMod val="103000"/>
                  <a:tint val="73000"/>
                  <a:alpha val="49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  <a:alpha val="40000"/>
                </a:schemeClr>
              </a:gs>
            </a:gsLst>
          </a:gradFill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7189" y="1429400"/>
            <a:ext cx="3632200" cy="6306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2134" y="1428765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指令：</a:t>
            </a:r>
            <a:endParaRPr lang="zh-CN" altLang="en-US" sz="280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49389" y="1428765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输出：</a:t>
            </a:r>
            <a:endParaRPr lang="zh-CN" altLang="en-US" sz="280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8123" y="2144944"/>
            <a:ext cx="32097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ym typeface="+mn-ea"/>
              </a:rPr>
              <a:t>0 </a:t>
            </a:r>
            <a:r>
              <a:rPr lang="zh-CN" sz="2400" dirty="0">
                <a:sym typeface="+mn-ea"/>
              </a:rPr>
              <a:t>循环</a:t>
            </a:r>
            <a:r>
              <a:rPr lang="en-US" altLang="zh-CN" sz="2400" dirty="0">
                <a:sym typeface="+mn-ea"/>
              </a:rPr>
              <a:t>(true)</a:t>
            </a:r>
            <a:r>
              <a:rPr lang="zh-CN" sz="2400" dirty="0">
                <a:sym typeface="+mn-ea"/>
              </a:rPr>
              <a:t>：</a:t>
            </a:r>
            <a:endParaRPr lang="en-US" altLang="zh-CN" sz="2400" dirty="0"/>
          </a:p>
          <a:p>
            <a:r>
              <a:rPr lang="en-US" altLang="zh-CN" sz="2400" dirty="0"/>
              <a:t>1   </a:t>
            </a:r>
            <a:r>
              <a:rPr lang="zh-CN" altLang="en-US" sz="2400" dirty="0"/>
              <a:t>老爸</a:t>
            </a:r>
            <a:r>
              <a:rPr lang="en-US" altLang="zh-CN" sz="2400" dirty="0"/>
              <a:t>1.</a:t>
            </a:r>
            <a:r>
              <a:rPr lang="zh-CN" altLang="en-US" sz="2400" dirty="0"/>
              <a:t>跳舞</a:t>
            </a:r>
            <a:r>
              <a:rPr lang="en-US" altLang="zh-CN" sz="2400" dirty="0"/>
              <a:t>1</a:t>
            </a:r>
            <a:endParaRPr lang="en-US" altLang="zh-CN" sz="2400" dirty="0"/>
          </a:p>
          <a:p>
            <a:r>
              <a:rPr lang="en-US" altLang="zh-CN" sz="2400" dirty="0"/>
              <a:t>2   </a:t>
            </a:r>
            <a:r>
              <a:rPr lang="zh-CN" altLang="en-US" sz="2400" dirty="0"/>
              <a:t>老爸</a:t>
            </a:r>
            <a:r>
              <a:rPr lang="en-US" altLang="zh-CN" sz="2400" dirty="0"/>
              <a:t>2.</a:t>
            </a:r>
            <a:r>
              <a:rPr lang="zh-CN" altLang="en-US" sz="2400" dirty="0"/>
              <a:t>庆祝</a:t>
            </a:r>
            <a:endParaRPr lang="en-US" altLang="zh-CN" sz="2400" dirty="0"/>
          </a:p>
          <a:p>
            <a:r>
              <a:rPr lang="en-US" altLang="zh-CN" sz="2400" dirty="0"/>
              <a:t>3   </a:t>
            </a:r>
            <a:r>
              <a:rPr lang="zh-CN" altLang="en-US" sz="2400" dirty="0"/>
              <a:t>老爸</a:t>
            </a:r>
            <a:r>
              <a:rPr lang="en-US" altLang="zh-CN" sz="2400" dirty="0"/>
              <a:t>3.</a:t>
            </a:r>
            <a:r>
              <a:rPr lang="zh-CN" altLang="en-US" sz="2400" dirty="0"/>
              <a:t>跳舞</a:t>
            </a:r>
            <a:r>
              <a:rPr lang="en-US" altLang="zh-CN" sz="2400" dirty="0"/>
              <a:t>2</a:t>
            </a:r>
            <a:endParaRPr lang="en-US" altLang="zh-CN" sz="2400" dirty="0"/>
          </a:p>
          <a:p>
            <a:r>
              <a:rPr lang="en-US" altLang="zh-CN" sz="2400" dirty="0"/>
              <a:t>4   </a:t>
            </a:r>
            <a:r>
              <a:rPr lang="zh-CN" altLang="en-US" sz="2400" dirty="0"/>
              <a:t>老爸</a:t>
            </a:r>
            <a:r>
              <a:rPr lang="en-US" altLang="zh-CN" sz="2400" dirty="0"/>
              <a:t>4.</a:t>
            </a:r>
            <a:r>
              <a:rPr lang="zh-CN" altLang="en-US" sz="2400" dirty="0"/>
              <a:t>敬礼</a:t>
            </a:r>
            <a:endParaRPr lang="en-US" altLang="zh-CN" sz="2400" dirty="0"/>
          </a:p>
          <a:p>
            <a:r>
              <a:rPr lang="en-US" altLang="zh-CN" sz="2400" dirty="0"/>
              <a:t>5   </a:t>
            </a:r>
            <a:r>
              <a:rPr lang="zh-CN" altLang="en-US" sz="2400" dirty="0"/>
              <a:t>转身</a:t>
            </a:r>
            <a:r>
              <a:rPr lang="en-US" altLang="zh-CN" sz="2400" dirty="0"/>
              <a:t>5.</a:t>
            </a:r>
            <a:r>
              <a:rPr lang="zh-CN" altLang="en-US" sz="2400" dirty="0"/>
              <a:t>走路</a:t>
            </a:r>
            <a:endParaRPr lang="en-US" altLang="zh-CN" sz="2400" dirty="0"/>
          </a:p>
          <a:p>
            <a:r>
              <a:rPr lang="en-US" altLang="zh-CN" sz="2400" dirty="0"/>
              <a:t>6   </a:t>
            </a:r>
            <a:r>
              <a:rPr lang="zh-CN" altLang="en-US" sz="2400" dirty="0"/>
              <a:t>老爸</a:t>
            </a:r>
            <a:r>
              <a:rPr lang="en-US" altLang="zh-CN" sz="2400" dirty="0"/>
              <a:t>6.</a:t>
            </a:r>
            <a:r>
              <a:rPr lang="zh-CN" altLang="en-US" sz="2400" dirty="0"/>
              <a:t>喝水</a:t>
            </a:r>
            <a:endParaRPr lang="en-US" altLang="zh-CN" sz="2400" dirty="0"/>
          </a:p>
          <a:p>
            <a:r>
              <a:rPr lang="en-US" altLang="zh-CN" sz="2400" dirty="0"/>
              <a:t>7   </a:t>
            </a:r>
            <a:r>
              <a:rPr lang="zh-CN" altLang="en-US" sz="2400" dirty="0"/>
              <a:t>老爸</a:t>
            </a:r>
            <a:r>
              <a:rPr lang="en-US" altLang="zh-CN" sz="2400" dirty="0"/>
              <a:t>7.</a:t>
            </a:r>
            <a:r>
              <a:rPr lang="zh-CN" altLang="en-US" sz="2400" dirty="0"/>
              <a:t>站立</a:t>
            </a:r>
            <a:endParaRPr lang="en-US" altLang="zh-CN" sz="2400" dirty="0"/>
          </a:p>
          <a:p>
            <a:r>
              <a:rPr lang="en-US" altLang="zh-CN" sz="2400" dirty="0"/>
              <a:t>8   </a:t>
            </a:r>
            <a:r>
              <a:rPr lang="zh-CN" altLang="en-US" sz="2400" dirty="0"/>
              <a:t>老爸</a:t>
            </a:r>
            <a:r>
              <a:rPr lang="en-US" altLang="zh-CN" sz="2400" dirty="0"/>
              <a:t>8.</a:t>
            </a:r>
            <a:r>
              <a:rPr lang="zh-CN" altLang="en-US" sz="2400" dirty="0"/>
              <a:t>跳舞</a:t>
            </a:r>
            <a:r>
              <a:rPr lang="en-US" altLang="zh-CN" sz="2400" dirty="0"/>
              <a:t>3</a:t>
            </a:r>
            <a:endParaRPr lang="zh-CN" altLang="en-US" sz="2400" dirty="0"/>
          </a:p>
        </p:txBody>
      </p:sp>
      <p:cxnSp>
        <p:nvCxnSpPr>
          <p:cNvPr id="15" name="连接符: 肘形 14"/>
          <p:cNvCxnSpPr/>
          <p:nvPr/>
        </p:nvCxnSpPr>
        <p:spPr>
          <a:xfrm rot="5400000">
            <a:off x="-1517030" y="4324589"/>
            <a:ext cx="4555885" cy="12700"/>
          </a:xfrm>
          <a:prstGeom prst="bentConnector3">
            <a:avLst>
              <a:gd name="adj1" fmla="val 991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/>
        </p:nvSpPr>
        <p:spPr>
          <a:xfrm>
            <a:off x="2475214" y="6036753"/>
            <a:ext cx="961901" cy="399640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&gt; </a:t>
            </a:r>
            <a:r>
              <a:rPr lang="zh-CN" altLang="en-US" b="1" dirty="0"/>
              <a:t>运行</a:t>
            </a:r>
            <a:endParaRPr lang="zh-CN" altLang="en-US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87" y="2070813"/>
            <a:ext cx="7971361" cy="452079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9" name="文本框 18"/>
          <p:cNvSpPr txBox="1"/>
          <p:nvPr/>
        </p:nvSpPr>
        <p:spPr>
          <a:xfrm>
            <a:off x="3505199" y="765498"/>
            <a:ext cx="569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专门为课程搭建的虚拟场景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3627120" y="2260985"/>
            <a:ext cx="145227" cy="194525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连接符: 肘形 20"/>
          <p:cNvCxnSpPr/>
          <p:nvPr/>
        </p:nvCxnSpPr>
        <p:spPr>
          <a:xfrm rot="5400000">
            <a:off x="1273246" y="4330976"/>
            <a:ext cx="4555885" cy="12700"/>
          </a:xfrm>
          <a:prstGeom prst="bentConnector3">
            <a:avLst>
              <a:gd name="adj1" fmla="val 991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图形 23" descr="线箭头右旋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668" y="6032759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形 25" descr="线箭头左旋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56409" y="6045501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图形 27" descr="线箭头水平手杖形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10986" y="6032759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连接符: 肘形 28"/>
          <p:cNvCxnSpPr/>
          <p:nvPr/>
        </p:nvCxnSpPr>
        <p:spPr>
          <a:xfrm rot="10800000">
            <a:off x="795673" y="5909867"/>
            <a:ext cx="2761866" cy="15740"/>
          </a:xfrm>
          <a:prstGeom prst="bentConnector3">
            <a:avLst>
              <a:gd name="adj1" fmla="val 1205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942080" y="2072640"/>
            <a:ext cx="7985125" cy="45205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/>
              <a:t>无输出内容</a:t>
            </a:r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35" y="3971925"/>
            <a:ext cx="6276975" cy="69151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3505199" y="765498"/>
            <a:ext cx="569221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启蒙课程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001 --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5775" y="2307590"/>
            <a:ext cx="8863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让我们使用自己的</a:t>
            </a:r>
            <a:r>
              <a:rPr lang="zh-CN" altLang="en-US" sz="3600" b="1"/>
              <a:t>老爸编辑</a:t>
            </a:r>
            <a:r>
              <a:rPr lang="zh-CN" altLang="en-US" sz="3600"/>
              <a:t>器来学习：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539115" y="3018790"/>
            <a:ext cx="82137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- 什么是</a:t>
            </a:r>
            <a:r>
              <a:rPr lang="zh-CN" altLang="en-US" sz="2800" b="1"/>
              <a:t>编程</a:t>
            </a:r>
            <a:r>
              <a:rPr lang="zh-CN" altLang="en-US" sz="2800"/>
              <a:t>和</a:t>
            </a:r>
            <a:r>
              <a:rPr lang="zh-CN" altLang="en-US" sz="2800" b="1"/>
              <a:t>程序</a:t>
            </a:r>
            <a:r>
              <a:rPr lang="zh-CN" altLang="en-US" sz="2800"/>
              <a:t>、</a:t>
            </a:r>
            <a:r>
              <a:rPr lang="zh-CN" altLang="en-US" sz="2800" b="1"/>
              <a:t>缺陷</a:t>
            </a:r>
            <a:r>
              <a:rPr lang="zh-CN" altLang="en-US" sz="2800"/>
              <a:t>、</a:t>
            </a:r>
            <a:r>
              <a:rPr lang="zh-CN" altLang="en-US" sz="2800" b="1"/>
              <a:t>测试</a:t>
            </a:r>
            <a:r>
              <a:rPr lang="zh-CN" altLang="en-US" sz="2800"/>
              <a:t>等基本概念。</a:t>
            </a:r>
            <a:endParaRPr lang="zh-CN" altLang="en-US" sz="2800"/>
          </a:p>
        </p:txBody>
      </p:sp>
      <p:sp>
        <p:nvSpPr>
          <p:cNvPr id="6" name="平行四边形 5"/>
          <p:cNvSpPr/>
          <p:nvPr/>
        </p:nvSpPr>
        <p:spPr>
          <a:xfrm>
            <a:off x="10280650" y="64135"/>
            <a:ext cx="1822450" cy="403860"/>
          </a:xfrm>
          <a:prstGeom prst="parallelogram">
            <a:avLst/>
          </a:prstGeom>
          <a:solidFill>
            <a:srgbClr val="37B2B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535285" y="81915"/>
            <a:ext cx="1395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in PYTHON</a:t>
            </a:r>
            <a:endParaRPr lang="en-US" altLang="zh-CN" b="1">
              <a:solidFill>
                <a:schemeClr val="bg1"/>
              </a:solidFill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39645" y="3971925"/>
            <a:ext cx="6276975" cy="69151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36695" y="3971925"/>
            <a:ext cx="6276975" cy="69151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423535" y="3971925"/>
            <a:ext cx="6276975" cy="69151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933883" y="1428765"/>
            <a:ext cx="8001172" cy="5164667"/>
          </a:xfrm>
          <a:prstGeom prst="rect">
            <a:avLst/>
          </a:prstGeom>
          <a:solidFill>
            <a:schemeClr val="bg1">
              <a:lumMod val="65000"/>
              <a:alpha val="59000"/>
            </a:schemeClr>
          </a:solidFill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2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17189" y="1428765"/>
            <a:ext cx="3632200" cy="5164667"/>
          </a:xfrm>
          <a:prstGeom prst="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  <a:alpha val="42000"/>
                </a:schemeClr>
              </a:gs>
              <a:gs pos="50000">
                <a:schemeClr val="accent3">
                  <a:lumMod val="105000"/>
                  <a:satMod val="103000"/>
                  <a:tint val="73000"/>
                  <a:alpha val="49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  <a:alpha val="40000"/>
                </a:schemeClr>
              </a:gs>
            </a:gsLst>
          </a:gradFill>
          <a:ln w="285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7189" y="1429400"/>
            <a:ext cx="3632200" cy="63061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2134" y="1428765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指令：</a:t>
            </a:r>
            <a:endParaRPr lang="zh-CN" altLang="en-US" sz="280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49389" y="1428765"/>
            <a:ext cx="15896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输出：</a:t>
            </a:r>
            <a:endParaRPr lang="zh-CN" altLang="en-US" sz="280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5" name="连接符: 肘形 14"/>
          <p:cNvCxnSpPr/>
          <p:nvPr/>
        </p:nvCxnSpPr>
        <p:spPr>
          <a:xfrm rot="5400000">
            <a:off x="-1517030" y="4324589"/>
            <a:ext cx="4555885" cy="12700"/>
          </a:xfrm>
          <a:prstGeom prst="bentConnector3">
            <a:avLst>
              <a:gd name="adj1" fmla="val 991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矩形: 圆角 15"/>
          <p:cNvSpPr/>
          <p:nvPr/>
        </p:nvSpPr>
        <p:spPr>
          <a:xfrm>
            <a:off x="2475214" y="6036753"/>
            <a:ext cx="961901" cy="399640"/>
          </a:xfrm>
          <a:prstGeom prst="roundRect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&gt; </a:t>
            </a:r>
            <a:r>
              <a:rPr lang="zh-CN" altLang="en-US" b="1" dirty="0"/>
              <a:t>运行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3505199" y="765498"/>
            <a:ext cx="569221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启蒙课程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001 --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3627120" y="2260985"/>
            <a:ext cx="145227" cy="194525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连接符: 肘形 20"/>
          <p:cNvCxnSpPr/>
          <p:nvPr/>
        </p:nvCxnSpPr>
        <p:spPr>
          <a:xfrm rot="5400000">
            <a:off x="1273246" y="4330976"/>
            <a:ext cx="4555885" cy="12700"/>
          </a:xfrm>
          <a:prstGeom prst="bentConnector3">
            <a:avLst>
              <a:gd name="adj1" fmla="val 99153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图形 23" descr="线箭头右旋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668" y="6032759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形 25" descr="线箭头左旋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56409" y="6077251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图形 27" descr="线箭头水平手杖形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4636" y="6032759"/>
            <a:ext cx="399641" cy="39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连接符: 肘形 28"/>
          <p:cNvCxnSpPr/>
          <p:nvPr/>
        </p:nvCxnSpPr>
        <p:spPr>
          <a:xfrm rot="10800000" flipV="1">
            <a:off x="769620" y="5931535"/>
            <a:ext cx="2787015" cy="10795"/>
          </a:xfrm>
          <a:prstGeom prst="bentConnector3">
            <a:avLst>
              <a:gd name="adj1" fmla="val 49989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79586" y="2296941"/>
            <a:ext cx="32097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/>
              <a:t>1 </a:t>
            </a:r>
            <a:r>
              <a:rPr lang="zh-CN" altLang="en-US" sz="2400" dirty="0"/>
              <a:t>移动（前，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2 </a:t>
            </a:r>
            <a:r>
              <a:rPr lang="zh-CN" altLang="en-US" sz="2400" dirty="0"/>
              <a:t>打开冰箱</a:t>
            </a:r>
            <a:endParaRPr lang="en-US" altLang="zh-CN" sz="2400" dirty="0"/>
          </a:p>
          <a:p>
            <a:r>
              <a:rPr lang="en-US" altLang="zh-CN" sz="2400" dirty="0"/>
              <a:t>3 </a:t>
            </a:r>
            <a:r>
              <a:rPr lang="zh-CN" altLang="en-US" sz="2400" dirty="0"/>
              <a:t>拿出爆米花</a:t>
            </a:r>
            <a:endParaRPr lang="en-US" altLang="zh-CN" sz="2400" dirty="0"/>
          </a:p>
          <a:p>
            <a:r>
              <a:rPr lang="en-US" altLang="zh-CN" sz="2400" dirty="0"/>
              <a:t>4 </a:t>
            </a:r>
            <a:r>
              <a:rPr lang="zh-CN" altLang="en-US" sz="2400" dirty="0"/>
              <a:t>关冰箱</a:t>
            </a:r>
            <a:endParaRPr lang="en-US" altLang="zh-CN" sz="2400" dirty="0"/>
          </a:p>
          <a:p>
            <a:r>
              <a:rPr lang="en-US" altLang="zh-CN" sz="2400" dirty="0"/>
              <a:t>5 </a:t>
            </a:r>
            <a:r>
              <a:rPr lang="zh-CN" altLang="en-US" sz="2400" dirty="0"/>
              <a:t>转身（</a:t>
            </a:r>
            <a:r>
              <a:rPr lang="en-US" altLang="zh-CN" sz="2400" dirty="0"/>
              <a:t>180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6 </a:t>
            </a:r>
            <a:r>
              <a:rPr lang="zh-CN" altLang="en-US" sz="2400" dirty="0"/>
              <a:t>移动（前，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7 </a:t>
            </a:r>
            <a:r>
              <a:rPr lang="zh-CN" altLang="en-US" sz="2400" dirty="0"/>
              <a:t>转身（</a:t>
            </a:r>
            <a:r>
              <a:rPr lang="en-US" altLang="zh-CN" sz="2400" dirty="0"/>
              <a:t>90</a:t>
            </a:r>
            <a:r>
              <a:rPr lang="zh-CN" altLang="en-US" sz="2400" dirty="0"/>
              <a:t>）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942080" y="2072640"/>
            <a:ext cx="7985125" cy="45205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/>
              <a:t>无输出内容</a:t>
            </a:r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28"/>
            <a:ext cx="12192000" cy="685591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05199" y="765498"/>
            <a:ext cx="569221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启蒙课程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001 --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iving-room-open-fz-fall0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410970"/>
            <a:ext cx="9683750" cy="54470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5855,&quot;width&quot;:7844}"/>
</p:tagLst>
</file>

<file path=ppt/tags/tag2.xml><?xml version="1.0" encoding="utf-8"?>
<p:tagLst xmlns:p="http://schemas.openxmlformats.org/presentationml/2006/main">
  <p:tag name="KSO_WM_UNIT_PLACING_PICTURE_USER_VIEWPORT" val="{&quot;height&quot;:4547.28188976378,&quot;width&quot;:2960.3574803149604}"/>
</p:tagLst>
</file>

<file path=ppt/tags/tag3.xml><?xml version="1.0" encoding="utf-8"?>
<p:tagLst xmlns:p="http://schemas.openxmlformats.org/presentationml/2006/main">
  <p:tag name="COMMONDATA" val="eyJoZGlkIjoiMGE3ZGM3ODRmOGM1MzYwMTRiYjZiNjg2ZjAxZGRhYWIifQ=="/>
  <p:tag name="KSO_WPP_MARK_KEY" val="89627120-3bf1-4604-a61a-6544f2a9ec8d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2506</Words>
  <Application>WPS 演示</Application>
  <PresentationFormat>宽屏</PresentationFormat>
  <Paragraphs>295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幼圆</vt:lpstr>
      <vt:lpstr>Arial Black</vt:lpstr>
      <vt:lpstr>微软雅黑</vt:lpstr>
      <vt:lpstr>华文楷体</vt:lpstr>
      <vt:lpstr>华文琥珀</vt:lpstr>
      <vt:lpstr>等线</vt:lpstr>
      <vt:lpstr>Arial Unicode MS</vt:lpstr>
      <vt:lpstr>Calibri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Robin</dc:creator>
  <cp:lastModifiedBy>李享</cp:lastModifiedBy>
  <cp:revision>44</cp:revision>
  <dcterms:created xsi:type="dcterms:W3CDTF">2022-05-21T08:34:00Z</dcterms:created>
  <dcterms:modified xsi:type="dcterms:W3CDTF">2022-06-29T09:04:25Z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833B1345164841A2BC951079307542FC</vt:lpwstr>
  </property>
  <property fmtid="{D5CDD505-2E9C-101B-9397-08002B2CF9AE}" pid="3" name="KSOProductBuildVer">
    <vt:lpwstr>2052-11.1.0.11636</vt:lpwstr>
  </property>
</Properties>
</file>